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2"/>
  </p:notesMasterIdLst>
  <p:handoutMasterIdLst>
    <p:handoutMasterId r:id="rId53"/>
  </p:handoutMasterIdLst>
  <p:sldIdLst>
    <p:sldId id="264" r:id="rId3"/>
    <p:sldId id="482" r:id="rId4"/>
    <p:sldId id="469" r:id="rId5"/>
    <p:sldId id="470" r:id="rId6"/>
    <p:sldId id="471" r:id="rId7"/>
    <p:sldId id="472" r:id="rId8"/>
    <p:sldId id="473" r:id="rId9"/>
    <p:sldId id="483" r:id="rId10"/>
    <p:sldId id="474" r:id="rId11"/>
    <p:sldId id="475" r:id="rId12"/>
    <p:sldId id="476" r:id="rId13"/>
    <p:sldId id="477" r:id="rId14"/>
    <p:sldId id="478" r:id="rId15"/>
    <p:sldId id="479" r:id="rId16"/>
    <p:sldId id="401" r:id="rId17"/>
    <p:sldId id="402" r:id="rId18"/>
    <p:sldId id="404" r:id="rId19"/>
    <p:sldId id="403" r:id="rId20"/>
    <p:sldId id="405" r:id="rId21"/>
    <p:sldId id="406" r:id="rId22"/>
    <p:sldId id="407" r:id="rId23"/>
    <p:sldId id="484" r:id="rId24"/>
    <p:sldId id="485" r:id="rId25"/>
    <p:sldId id="408" r:id="rId26"/>
    <p:sldId id="409" r:id="rId27"/>
    <p:sldId id="411" r:id="rId28"/>
    <p:sldId id="412" r:id="rId29"/>
    <p:sldId id="413" r:id="rId30"/>
    <p:sldId id="416" r:id="rId31"/>
    <p:sldId id="415" r:id="rId32"/>
    <p:sldId id="414" r:id="rId33"/>
    <p:sldId id="480" r:id="rId34"/>
    <p:sldId id="439" r:id="rId35"/>
    <p:sldId id="441" r:id="rId36"/>
    <p:sldId id="440" r:id="rId37"/>
    <p:sldId id="442" r:id="rId38"/>
    <p:sldId id="444" r:id="rId39"/>
    <p:sldId id="443" r:id="rId40"/>
    <p:sldId id="445" r:id="rId41"/>
    <p:sldId id="481" r:id="rId42"/>
    <p:sldId id="455" r:id="rId43"/>
    <p:sldId id="456" r:id="rId44"/>
    <p:sldId id="457" r:id="rId45"/>
    <p:sldId id="458" r:id="rId46"/>
    <p:sldId id="459" r:id="rId47"/>
    <p:sldId id="460" r:id="rId48"/>
    <p:sldId id="461" r:id="rId49"/>
    <p:sldId id="462" r:id="rId50"/>
    <p:sldId id="463" r:id="rId51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9E00"/>
    <a:srgbClr val="FF9900"/>
    <a:srgbClr val="CBDFEB"/>
    <a:srgbClr val="EEF5FA"/>
    <a:srgbClr val="FFCC00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howGuides="1">
      <p:cViewPr varScale="1">
        <p:scale>
          <a:sx n="62" d="100"/>
          <a:sy n="62" d="100"/>
        </p:scale>
        <p:origin x="84" y="18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00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206CF306-8F9F-4AE9-8DCB-5CD9EF38810B}" type="presOf" srcId="{2DEE0DBE-EF4F-4B66-97AE-F26E4C9A0E91}" destId="{597E8C6C-63C0-4500-87B9-DFDA56216DB5}" srcOrd="0" destOrd="0" presId="urn:microsoft.com/office/officeart/2005/8/layout/hierarchy2"/>
    <dgm:cxn modelId="{216C7F0F-612E-4AE4-8A32-A86B8907570A}" type="presOf" srcId="{A706E861-5404-477D-B8C7-7E888578F5E4}" destId="{3985E9D9-7E09-4135-884C-413D33295E3F}" srcOrd="1" destOrd="0" presId="urn:microsoft.com/office/officeart/2005/8/layout/hierarchy2"/>
    <dgm:cxn modelId="{6FB30715-104D-4D67-A8C1-1E4E46EED57C}" type="presOf" srcId="{10164A18-A9A7-4400-8B22-6727D2FE8995}" destId="{0A43064A-D690-4E0D-A5CD-B8B763DD114D}" srcOrd="1" destOrd="0" presId="urn:microsoft.com/office/officeart/2005/8/layout/hierarchy2"/>
    <dgm:cxn modelId="{2CD7DC17-E7B4-4540-9342-82A297B234D0}" type="presOf" srcId="{4C626386-B97F-4701-AD56-BCC9A5547B78}" destId="{F87E45D9-0F8A-4324-8925-6EA0EA595EEA}" srcOrd="1" destOrd="0" presId="urn:microsoft.com/office/officeart/2005/8/layout/hierarchy2"/>
    <dgm:cxn modelId="{D83D9821-8FB4-4BF6-BD69-8ADA64D08E86}" type="presOf" srcId="{AF8F05AA-959D-4CE3-A62A-D4FF495530F1}" destId="{8E03D475-2D45-428E-894F-D88CF8F1CC94}" srcOrd="1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0838FB35-FE6D-4B6C-9384-49F1208202C9}" type="presOf" srcId="{20C27923-DFE7-444C-868C-D813A33EA423}" destId="{E0004D29-AF35-453D-8F73-5256F5826CCF}" srcOrd="1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0235533F-4FD3-4D1A-AD94-AD3B1E8DC87F}" type="presOf" srcId="{C7AD3F67-D13F-407D-B96E-112A82B3E4EA}" destId="{45B87FE9-5909-4E2B-AA7F-7942F96A3753}" srcOrd="0" destOrd="0" presId="urn:microsoft.com/office/officeart/2005/8/layout/hierarchy2"/>
    <dgm:cxn modelId="{698E5840-50F5-4B53-9875-31C80C1B05EC}" type="presOf" srcId="{4A314FFC-76CD-481C-86E2-4D1D495F9CD7}" destId="{4C7CA0B8-E07F-4436-B4F2-001D3E08830D}" srcOrd="0" destOrd="0" presId="urn:microsoft.com/office/officeart/2005/8/layout/hierarchy2"/>
    <dgm:cxn modelId="{EFFE0542-F2EC-4E87-B928-C72E701FB0DC}" type="presOf" srcId="{75873C6B-5B5E-4152-9CF1-2C89AFB2BCC6}" destId="{EE85295E-E2E2-43AA-9215-7FEA3BB79855}" srcOrd="0" destOrd="0" presId="urn:microsoft.com/office/officeart/2005/8/layout/hierarchy2"/>
    <dgm:cxn modelId="{EB846465-D6A9-41D8-BCF9-B010323266AD}" type="presOf" srcId="{9A2CC15B-E82B-430F-8D91-30F32BCF0BA9}" destId="{144FC73D-18DB-417E-8053-DC0953B54832}" srcOrd="1" destOrd="0" presId="urn:microsoft.com/office/officeart/2005/8/layout/hierarchy2"/>
    <dgm:cxn modelId="{7A501E68-6077-4D31-88B2-B1AF71049508}" type="presOf" srcId="{FF22637A-4B3F-4A07-AEBF-EA745FDCFE59}" destId="{8FEECF70-8A3D-419D-8691-B5999FEEE69F}" srcOrd="0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7E12836A-E336-4914-9C25-9F98DE68C1C5}" type="presOf" srcId="{20C27923-DFE7-444C-868C-D813A33EA423}" destId="{4181506F-E1C0-4891-900C-A361773C6472}" srcOrd="0" destOrd="0" presId="urn:microsoft.com/office/officeart/2005/8/layout/hierarchy2"/>
    <dgm:cxn modelId="{F31B7F6B-8F97-4A51-88F2-DDA6F163166B}" type="presOf" srcId="{7A9A355C-076E-4300-8CF2-98AECDF8E18C}" destId="{72973E94-C7E4-4B12-B1C8-2F719E9F68BD}" srcOrd="1" destOrd="0" presId="urn:microsoft.com/office/officeart/2005/8/layout/hierarchy2"/>
    <dgm:cxn modelId="{455D914C-3074-46BA-960B-AC27782EF2EB}" type="presOf" srcId="{198578ED-F383-47B7-A98D-78344643FAF1}" destId="{96F114F4-3AA6-44BA-93CB-5C3F8ECFA49D}" srcOrd="1" destOrd="0" presId="urn:microsoft.com/office/officeart/2005/8/layout/hierarchy2"/>
    <dgm:cxn modelId="{1470F26E-512C-482C-A908-1308F0E28D7A}" type="presOf" srcId="{4AF9EDD4-94A7-4527-9764-010B01A305C0}" destId="{88F4610E-7F5A-40F3-BADB-A903C045F66F}" srcOrd="1" destOrd="0" presId="urn:microsoft.com/office/officeart/2005/8/layout/hierarchy2"/>
    <dgm:cxn modelId="{CB9C7F51-7220-4632-9270-40D18B4085AD}" type="presOf" srcId="{0DD7C4D6-9832-4729-9BEF-4104F25C38B1}" destId="{7C85E0B2-0BED-429A-AA49-584A50F617AD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B784F355-D053-4171-BFE5-B1E006B2A126}" type="presOf" srcId="{198578ED-F383-47B7-A98D-78344643FAF1}" destId="{4118959D-7730-4ECA-A4DD-2D2EE3B84AA8}" srcOrd="0" destOrd="0" presId="urn:microsoft.com/office/officeart/2005/8/layout/hierarchy2"/>
    <dgm:cxn modelId="{7F5F3856-0273-46BF-8465-4A660B841A70}" type="presOf" srcId="{5609B956-D6E9-463F-8A9E-340D9A7F6E57}" destId="{8CEA8DAF-E563-412B-97F3-D4ECFF45360D}" srcOrd="0" destOrd="0" presId="urn:microsoft.com/office/officeart/2005/8/layout/hierarchy2"/>
    <dgm:cxn modelId="{33407A77-5A06-4AF8-ACEB-CD890CDF5096}" type="presOf" srcId="{9A2CC15B-E82B-430F-8D91-30F32BCF0BA9}" destId="{34CAD0F1-50AF-4C74-AC0D-1D53FD262023}" srcOrd="0" destOrd="0" presId="urn:microsoft.com/office/officeart/2005/8/layout/hierarchy2"/>
    <dgm:cxn modelId="{8A09DA5A-5090-413E-A179-EB7B83356D1A}" type="presOf" srcId="{81774D94-E4F3-4FD4-B05F-59CD7B3E513D}" destId="{DB3DF320-13AC-4EE2-B4EA-C384751F9729}" srcOrd="0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8E7F1080-5E5E-43D5-BCEF-EE9EE1D48A53}" type="presOf" srcId="{A706E861-5404-477D-B8C7-7E888578F5E4}" destId="{AD237B51-8F62-4DF7-BDDB-C23413BD4225}" srcOrd="0" destOrd="0" presId="urn:microsoft.com/office/officeart/2005/8/layout/hierarchy2"/>
    <dgm:cxn modelId="{3A2B5A80-2F4C-4DC3-9185-BDC7DA0C429F}" type="presOf" srcId="{713E2A36-8BC8-4B16-9691-63D09BD57846}" destId="{E1324208-A41B-40D8-92C4-38E26C8CC8B2}" srcOrd="0" destOrd="0" presId="urn:microsoft.com/office/officeart/2005/8/layout/hierarchy2"/>
    <dgm:cxn modelId="{3E52A784-ECFB-4796-B2F5-69B1DAD69620}" type="presOf" srcId="{530F42E1-C111-4D4A-8D13-71A59DD6BB9B}" destId="{CCC1B6CD-4B34-4880-A3F6-A8313FC64D1E}" srcOrd="0" destOrd="0" presId="urn:microsoft.com/office/officeart/2005/8/layout/hierarchy2"/>
    <dgm:cxn modelId="{6AD1C288-AAFC-409F-A7B3-C828E83911EE}" type="presOf" srcId="{7A9A355C-076E-4300-8CF2-98AECDF8E18C}" destId="{8D2A0AA5-F041-4D51-9442-36A6052E2C84}" srcOrd="0" destOrd="0" presId="urn:microsoft.com/office/officeart/2005/8/layout/hierarchy2"/>
    <dgm:cxn modelId="{420C498E-EF23-40E2-BF82-EE881553B3A2}" type="presOf" srcId="{AF8F05AA-959D-4CE3-A62A-D4FF495530F1}" destId="{7A2FAA12-5117-47B1-B997-70826C79B8CA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80494A91-694E-40AA-9D0B-C3F1C8D12332}" type="presOf" srcId="{530F42E1-C111-4D4A-8D13-71A59DD6BB9B}" destId="{7BE31366-9056-4119-A925-72A0DF6279A3}" srcOrd="1" destOrd="0" presId="urn:microsoft.com/office/officeart/2005/8/layout/hierarchy2"/>
    <dgm:cxn modelId="{B9D39B92-6C2D-46C9-9290-AC0DE1131C8A}" type="presOf" srcId="{D090C116-03AB-4F97-A284-7A9B2EE4FFCB}" destId="{DE23AEA1-EB02-40AC-B06F-B2C009EAF24D}" srcOrd="0" destOrd="0" presId="urn:microsoft.com/office/officeart/2005/8/layout/hierarchy2"/>
    <dgm:cxn modelId="{65A3DA92-6279-49D5-85B3-618862D09665}" type="presOf" srcId="{CA104DE9-8195-41D9-9077-571833D4794B}" destId="{9DA1883F-C890-4965-95CC-73A5E622FAF0}" srcOrd="0" destOrd="0" presId="urn:microsoft.com/office/officeart/2005/8/layout/hierarchy2"/>
    <dgm:cxn modelId="{B753D995-8557-4DCC-965D-0C53CC512C86}" type="presOf" srcId="{E1EB0AC0-1A90-4E13-BFC5-7854BC631075}" destId="{36908306-88FA-486B-B848-79D721A50666}" srcOrd="1" destOrd="0" presId="urn:microsoft.com/office/officeart/2005/8/layout/hierarchy2"/>
    <dgm:cxn modelId="{46716F9C-5B3B-4103-9158-5B84EEBB3C86}" type="presOf" srcId="{4C626386-B97F-4701-AD56-BCC9A5547B78}" destId="{226B17B0-FD14-4E7F-A23A-6BF07F3EADA9}" srcOrd="0" destOrd="0" presId="urn:microsoft.com/office/officeart/2005/8/layout/hierarchy2"/>
    <dgm:cxn modelId="{A2D4849F-A615-4794-9FC6-81BC00E97B35}" type="presOf" srcId="{003CA07B-6DA9-4549-A991-168A331F0192}" destId="{D801CEC7-BEA1-4740-AACD-42BE290118F5}" srcOrd="0" destOrd="0" presId="urn:microsoft.com/office/officeart/2005/8/layout/hierarchy2"/>
    <dgm:cxn modelId="{4826BAA9-1153-4753-81E9-AFE9F4AE886A}" type="presOf" srcId="{AD1DA183-67CF-4473-8D1E-51153143DFBC}" destId="{9219BB2D-1165-4DB3-8CDC-687FE7494473}" srcOrd="0" destOrd="0" presId="urn:microsoft.com/office/officeart/2005/8/layout/hierarchy2"/>
    <dgm:cxn modelId="{63CC17AE-DEFD-48C3-AC06-A71639C01AE6}" type="presOf" srcId="{D4D95B50-3831-4FC6-8A7A-A0DB1F1C84C1}" destId="{B8B64AD3-C84B-4D80-8150-B0D3369BD133}" srcOrd="0" destOrd="0" presId="urn:microsoft.com/office/officeart/2005/8/layout/hierarchy2"/>
    <dgm:cxn modelId="{2A9681AE-F1D8-4F4D-B770-10024D39994C}" type="presOf" srcId="{003CA07B-6DA9-4549-A991-168A331F0192}" destId="{0FD305DE-2DCD-43F3-94E4-8FA7276B3817}" srcOrd="1" destOrd="0" presId="urn:microsoft.com/office/officeart/2005/8/layout/hierarchy2"/>
    <dgm:cxn modelId="{F663A6B0-7EA8-43F4-B65C-4BC3B21790BC}" type="presOf" srcId="{B9390405-E9C9-46F5-8E8B-3B98D3C37A88}" destId="{00E1F6A1-7B9E-4A52-BD72-36B54EC6AEC1}" srcOrd="0" destOrd="0" presId="urn:microsoft.com/office/officeart/2005/8/layout/hierarchy2"/>
    <dgm:cxn modelId="{94F37EC6-B0D3-46DF-9EC6-A958100240A6}" type="presOf" srcId="{B1B20E26-FBF3-4C69-898B-37CD8F44A562}" destId="{C523D0BD-DE62-4CE6-BBC5-2B4B3604288E}" srcOrd="0" destOrd="0" presId="urn:microsoft.com/office/officeart/2005/8/layout/hierarchy2"/>
    <dgm:cxn modelId="{BB3E8FC8-00D4-4CD5-BFF0-1D49CC73C882}" type="presOf" srcId="{BDEE638B-7DA5-479E-9BFB-5F4E04965099}" destId="{28103AB0-2164-439B-AE88-09B9D43E8AD8}" srcOrd="0" destOrd="0" presId="urn:microsoft.com/office/officeart/2005/8/layout/hierarchy2"/>
    <dgm:cxn modelId="{E9B59BC8-6C07-444B-893F-87AB954A5121}" type="presOf" srcId="{E1EB0AC0-1A90-4E13-BFC5-7854BC631075}" destId="{97A4C138-6328-4E52-9BEC-BDEC84751DAF}" srcOrd="0" destOrd="0" presId="urn:microsoft.com/office/officeart/2005/8/layout/hierarchy2"/>
    <dgm:cxn modelId="{2AB696CA-CAE1-456B-A489-C9E0D075E7B4}" type="presOf" srcId="{4AF9EDD4-94A7-4527-9764-010B01A305C0}" destId="{2EF92D84-4224-46C9-9B3D-A783411EC76B}" srcOrd="0" destOrd="0" presId="urn:microsoft.com/office/officeart/2005/8/layout/hierarchy2"/>
    <dgm:cxn modelId="{6DB799CA-C961-4BC9-B957-3051C6118A3D}" type="presOf" srcId="{E7D8DBC4-2B20-4A35-8282-DBBEB7907AFB}" destId="{8B55365B-54F4-4B49-AB07-9366D26E31E3}" srcOrd="0" destOrd="0" presId="urn:microsoft.com/office/officeart/2005/8/layout/hierarchy2"/>
    <dgm:cxn modelId="{42F0DAD5-2AAD-4AD2-9BC6-7D4E0E8C58C9}" type="presOf" srcId="{82AACEF5-B104-4B3A-91B0-4E4DD6F7C20E}" destId="{BFF05CBC-D0C5-47FE-918A-C44637857CCC}" srcOrd="0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403235DD-060F-42A9-BD5A-4E1ECA23F55D}" type="presOf" srcId="{10164A18-A9A7-4400-8B22-6727D2FE8995}" destId="{9D446738-6855-4F16-A1A1-8B42ECCCC22D}" srcOrd="0" destOrd="0" presId="urn:microsoft.com/office/officeart/2005/8/layout/hierarchy2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C39FB6E7-D369-46A4-AF3A-BD67F9646E77}" type="presOf" srcId="{4A314FFC-76CD-481C-86E2-4D1D495F9CD7}" destId="{00A7ABEA-A9E7-423A-960F-109E37899E42}" srcOrd="1" destOrd="0" presId="urn:microsoft.com/office/officeart/2005/8/layout/hierarchy2"/>
    <dgm:cxn modelId="{BF299FEC-CDD3-45F6-82B1-212754C48510}" type="presOf" srcId="{0DD7C4D6-9832-4729-9BEF-4104F25C38B1}" destId="{0988976C-4CC1-491A-809B-3472EA17C08B}" srcOrd="1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D98019FF-C0AC-45C3-8F3D-BE9E31E681CB}" type="presParOf" srcId="{9219BB2D-1165-4DB3-8CDC-687FE7494473}" destId="{DF4D94D2-2B39-4B73-9862-3C36FDFF9177}" srcOrd="0" destOrd="0" presId="urn:microsoft.com/office/officeart/2005/8/layout/hierarchy2"/>
    <dgm:cxn modelId="{AD4FE6F4-92AF-4758-8D5A-889A47A6458B}" type="presParOf" srcId="{DF4D94D2-2B39-4B73-9862-3C36FDFF9177}" destId="{00E1F6A1-7B9E-4A52-BD72-36B54EC6AEC1}" srcOrd="0" destOrd="0" presId="urn:microsoft.com/office/officeart/2005/8/layout/hierarchy2"/>
    <dgm:cxn modelId="{FEA51256-8D02-472A-9698-B27F8011028C}" type="presParOf" srcId="{DF4D94D2-2B39-4B73-9862-3C36FDFF9177}" destId="{84BDD705-0023-4B6B-ABC3-907D42A927F2}" srcOrd="1" destOrd="0" presId="urn:microsoft.com/office/officeart/2005/8/layout/hierarchy2"/>
    <dgm:cxn modelId="{08C1B53D-33FA-462B-9272-8892206A5A3E}" type="presParOf" srcId="{84BDD705-0023-4B6B-ABC3-907D42A927F2}" destId="{CCC1B6CD-4B34-4880-A3F6-A8313FC64D1E}" srcOrd="0" destOrd="0" presId="urn:microsoft.com/office/officeart/2005/8/layout/hierarchy2"/>
    <dgm:cxn modelId="{DC2FF111-21AC-48B2-B9E6-342806B7397D}" type="presParOf" srcId="{CCC1B6CD-4B34-4880-A3F6-A8313FC64D1E}" destId="{7BE31366-9056-4119-A925-72A0DF6279A3}" srcOrd="0" destOrd="0" presId="urn:microsoft.com/office/officeart/2005/8/layout/hierarchy2"/>
    <dgm:cxn modelId="{4A208A56-C1F7-45D5-9131-3501E1DA8B5B}" type="presParOf" srcId="{84BDD705-0023-4B6B-ABC3-907D42A927F2}" destId="{DEF8D6B3-2EF3-4CCF-B52B-891DAEB9F263}" srcOrd="1" destOrd="0" presId="urn:microsoft.com/office/officeart/2005/8/layout/hierarchy2"/>
    <dgm:cxn modelId="{D8993849-77E8-409E-94C2-C69A51E5D21E}" type="presParOf" srcId="{DEF8D6B3-2EF3-4CCF-B52B-891DAEB9F263}" destId="{BFF05CBC-D0C5-47FE-918A-C44637857CCC}" srcOrd="0" destOrd="0" presId="urn:microsoft.com/office/officeart/2005/8/layout/hierarchy2"/>
    <dgm:cxn modelId="{E4C5150D-1D77-4D54-90E2-04C8748812EF}" type="presParOf" srcId="{DEF8D6B3-2EF3-4CCF-B52B-891DAEB9F263}" destId="{5416156A-1B84-4641-95F2-CD18DF3DAD86}" srcOrd="1" destOrd="0" presId="urn:microsoft.com/office/officeart/2005/8/layout/hierarchy2"/>
    <dgm:cxn modelId="{CF568F0F-B45B-41F7-A473-4F832DB25EFE}" type="presParOf" srcId="{5416156A-1B84-4641-95F2-CD18DF3DAD86}" destId="{4118959D-7730-4ECA-A4DD-2D2EE3B84AA8}" srcOrd="0" destOrd="0" presId="urn:microsoft.com/office/officeart/2005/8/layout/hierarchy2"/>
    <dgm:cxn modelId="{60C52301-FD0C-4B80-9779-D6D16E7FF598}" type="presParOf" srcId="{4118959D-7730-4ECA-A4DD-2D2EE3B84AA8}" destId="{96F114F4-3AA6-44BA-93CB-5C3F8ECFA49D}" srcOrd="0" destOrd="0" presId="urn:microsoft.com/office/officeart/2005/8/layout/hierarchy2"/>
    <dgm:cxn modelId="{79A43E66-B568-4E62-9D4F-1B12DB325F50}" type="presParOf" srcId="{5416156A-1B84-4641-95F2-CD18DF3DAD86}" destId="{89903BE1-1A41-44EF-8228-E7F714ECA63E}" srcOrd="1" destOrd="0" presId="urn:microsoft.com/office/officeart/2005/8/layout/hierarchy2"/>
    <dgm:cxn modelId="{D14D58DD-BBEE-46CD-B102-99F20EBB06F6}" type="presParOf" srcId="{89903BE1-1A41-44EF-8228-E7F714ECA63E}" destId="{8CEA8DAF-E563-412B-97F3-D4ECFF45360D}" srcOrd="0" destOrd="0" presId="urn:microsoft.com/office/officeart/2005/8/layout/hierarchy2"/>
    <dgm:cxn modelId="{847A9D05-ADCF-4EE9-A1D6-560268DF3EBB}" type="presParOf" srcId="{89903BE1-1A41-44EF-8228-E7F714ECA63E}" destId="{30D2F1B5-13C7-4DC0-9325-8E5A7DEB270E}" srcOrd="1" destOrd="0" presId="urn:microsoft.com/office/officeart/2005/8/layout/hierarchy2"/>
    <dgm:cxn modelId="{BAC2BFD2-3E8B-4FCC-982A-F978673B8002}" type="presParOf" srcId="{84BDD705-0023-4B6B-ABC3-907D42A927F2}" destId="{D801CEC7-BEA1-4740-AACD-42BE290118F5}" srcOrd="2" destOrd="0" presId="urn:microsoft.com/office/officeart/2005/8/layout/hierarchy2"/>
    <dgm:cxn modelId="{6948C9E3-1A69-47DC-973C-491409DEE7AC}" type="presParOf" srcId="{D801CEC7-BEA1-4740-AACD-42BE290118F5}" destId="{0FD305DE-2DCD-43F3-94E4-8FA7276B3817}" srcOrd="0" destOrd="0" presId="urn:microsoft.com/office/officeart/2005/8/layout/hierarchy2"/>
    <dgm:cxn modelId="{FB87A038-595A-4698-A580-5F4A58DA31BE}" type="presParOf" srcId="{84BDD705-0023-4B6B-ABC3-907D42A927F2}" destId="{82688A95-6070-4404-AE4C-F09FA2C2E0E8}" srcOrd="3" destOrd="0" presId="urn:microsoft.com/office/officeart/2005/8/layout/hierarchy2"/>
    <dgm:cxn modelId="{D5FD4FD6-9D81-4BF4-8595-31E3D4A51951}" type="presParOf" srcId="{82688A95-6070-4404-AE4C-F09FA2C2E0E8}" destId="{28103AB0-2164-439B-AE88-09B9D43E8AD8}" srcOrd="0" destOrd="0" presId="urn:microsoft.com/office/officeart/2005/8/layout/hierarchy2"/>
    <dgm:cxn modelId="{D567609C-25EC-486E-86A6-973F8E1E28DF}" type="presParOf" srcId="{82688A95-6070-4404-AE4C-F09FA2C2E0E8}" destId="{1A443CA0-1F91-49CC-9A73-9C45351E4337}" srcOrd="1" destOrd="0" presId="urn:microsoft.com/office/officeart/2005/8/layout/hierarchy2"/>
    <dgm:cxn modelId="{7FA96560-7CDD-47C1-BF78-BA3084B8671D}" type="presParOf" srcId="{1A443CA0-1F91-49CC-9A73-9C45351E4337}" destId="{97A4C138-6328-4E52-9BEC-BDEC84751DAF}" srcOrd="0" destOrd="0" presId="urn:microsoft.com/office/officeart/2005/8/layout/hierarchy2"/>
    <dgm:cxn modelId="{5FD8A4E0-39DB-4271-8C95-66A913580E24}" type="presParOf" srcId="{97A4C138-6328-4E52-9BEC-BDEC84751DAF}" destId="{36908306-88FA-486B-B848-79D721A50666}" srcOrd="0" destOrd="0" presId="urn:microsoft.com/office/officeart/2005/8/layout/hierarchy2"/>
    <dgm:cxn modelId="{45AB712F-D58B-47AE-8FC3-9B9E44749806}" type="presParOf" srcId="{1A443CA0-1F91-49CC-9A73-9C45351E4337}" destId="{0C9F5C9F-B112-4532-BFE6-D8CC2AF410FB}" srcOrd="1" destOrd="0" presId="urn:microsoft.com/office/officeart/2005/8/layout/hierarchy2"/>
    <dgm:cxn modelId="{F1ACA9D3-52C7-4B4D-9D76-6D392DDE3A4E}" type="presParOf" srcId="{0C9F5C9F-B112-4532-BFE6-D8CC2AF410FB}" destId="{DB3DF320-13AC-4EE2-B4EA-C384751F9729}" srcOrd="0" destOrd="0" presId="urn:microsoft.com/office/officeart/2005/8/layout/hierarchy2"/>
    <dgm:cxn modelId="{D93A673B-7DDC-447C-8E78-5EA3003F8E31}" type="presParOf" srcId="{0C9F5C9F-B112-4532-BFE6-D8CC2AF410FB}" destId="{E18FC16A-8897-4C2A-9DC3-27619504AA77}" srcOrd="1" destOrd="0" presId="urn:microsoft.com/office/officeart/2005/8/layout/hierarchy2"/>
    <dgm:cxn modelId="{7D8744D3-D24B-41D1-BC3D-CB90FA3CA01A}" type="presParOf" srcId="{1A443CA0-1F91-49CC-9A73-9C45351E4337}" destId="{9D446738-6855-4F16-A1A1-8B42ECCCC22D}" srcOrd="2" destOrd="0" presId="urn:microsoft.com/office/officeart/2005/8/layout/hierarchy2"/>
    <dgm:cxn modelId="{34E7FF84-0C66-4111-B71A-32227C046F21}" type="presParOf" srcId="{9D446738-6855-4F16-A1A1-8B42ECCCC22D}" destId="{0A43064A-D690-4E0D-A5CD-B8B763DD114D}" srcOrd="0" destOrd="0" presId="urn:microsoft.com/office/officeart/2005/8/layout/hierarchy2"/>
    <dgm:cxn modelId="{236F2507-2BBF-45F0-9598-AE955962BCC0}" type="presParOf" srcId="{1A443CA0-1F91-49CC-9A73-9C45351E4337}" destId="{D92BC423-695B-4D8E-B322-EF8C39379765}" srcOrd="3" destOrd="0" presId="urn:microsoft.com/office/officeart/2005/8/layout/hierarchy2"/>
    <dgm:cxn modelId="{67E5B34C-D287-45DA-8B1C-A1E43EE5E9F6}" type="presParOf" srcId="{D92BC423-695B-4D8E-B322-EF8C39379765}" destId="{45B87FE9-5909-4E2B-AA7F-7942F96A3753}" srcOrd="0" destOrd="0" presId="urn:microsoft.com/office/officeart/2005/8/layout/hierarchy2"/>
    <dgm:cxn modelId="{B7DBD318-5E3A-4543-AABC-B07C705FA8AC}" type="presParOf" srcId="{D92BC423-695B-4D8E-B322-EF8C39379765}" destId="{25240353-AD04-4D87-A1D6-C8D24ABA6688}" srcOrd="1" destOrd="0" presId="urn:microsoft.com/office/officeart/2005/8/layout/hierarchy2"/>
    <dgm:cxn modelId="{6DE933A0-9ED1-4CFF-B43F-BAE043364C0E}" type="presParOf" srcId="{1A443CA0-1F91-49CC-9A73-9C45351E4337}" destId="{7A2FAA12-5117-47B1-B997-70826C79B8CA}" srcOrd="4" destOrd="0" presId="urn:microsoft.com/office/officeart/2005/8/layout/hierarchy2"/>
    <dgm:cxn modelId="{D04B5950-3D23-4918-A74D-12981C51AECF}" type="presParOf" srcId="{7A2FAA12-5117-47B1-B997-70826C79B8CA}" destId="{8E03D475-2D45-428E-894F-D88CF8F1CC94}" srcOrd="0" destOrd="0" presId="urn:microsoft.com/office/officeart/2005/8/layout/hierarchy2"/>
    <dgm:cxn modelId="{6E19A3B7-1ADC-419F-980C-E4B0A0202394}" type="presParOf" srcId="{1A443CA0-1F91-49CC-9A73-9C45351E4337}" destId="{AE0BE218-3F36-411D-94A8-03DCECC64F3E}" srcOrd="5" destOrd="0" presId="urn:microsoft.com/office/officeart/2005/8/layout/hierarchy2"/>
    <dgm:cxn modelId="{85E4252B-5E7C-4E41-84A3-4E261D3B182C}" type="presParOf" srcId="{AE0BE218-3F36-411D-94A8-03DCECC64F3E}" destId="{EE85295E-E2E2-43AA-9215-7FEA3BB79855}" srcOrd="0" destOrd="0" presId="urn:microsoft.com/office/officeart/2005/8/layout/hierarchy2"/>
    <dgm:cxn modelId="{FAE89035-604B-4460-8CA9-DA77D93EE55C}" type="presParOf" srcId="{AE0BE218-3F36-411D-94A8-03DCECC64F3E}" destId="{B122039D-A99B-4E5C-A519-CF3528D1D7F3}" srcOrd="1" destOrd="0" presId="urn:microsoft.com/office/officeart/2005/8/layout/hierarchy2"/>
    <dgm:cxn modelId="{F4C5B912-FCAF-4744-85EE-1978E3E3A38E}" type="presParOf" srcId="{1A443CA0-1F91-49CC-9A73-9C45351E4337}" destId="{2EF92D84-4224-46C9-9B3D-A783411EC76B}" srcOrd="6" destOrd="0" presId="urn:microsoft.com/office/officeart/2005/8/layout/hierarchy2"/>
    <dgm:cxn modelId="{463A1832-E554-44F0-99C8-762692E70B75}" type="presParOf" srcId="{2EF92D84-4224-46C9-9B3D-A783411EC76B}" destId="{88F4610E-7F5A-40F3-BADB-A903C045F66F}" srcOrd="0" destOrd="0" presId="urn:microsoft.com/office/officeart/2005/8/layout/hierarchy2"/>
    <dgm:cxn modelId="{B124788C-29BC-433F-A941-45B5B154ED9D}" type="presParOf" srcId="{1A443CA0-1F91-49CC-9A73-9C45351E4337}" destId="{6376ADB5-6349-437A-8C61-7E2F80465169}" srcOrd="7" destOrd="0" presId="urn:microsoft.com/office/officeart/2005/8/layout/hierarchy2"/>
    <dgm:cxn modelId="{7020FA3E-5342-4087-ACB8-86431977B780}" type="presParOf" srcId="{6376ADB5-6349-437A-8C61-7E2F80465169}" destId="{DE23AEA1-EB02-40AC-B06F-B2C009EAF24D}" srcOrd="0" destOrd="0" presId="urn:microsoft.com/office/officeart/2005/8/layout/hierarchy2"/>
    <dgm:cxn modelId="{CEFB9B24-CDFD-41C5-A726-BAAE2345F4EE}" type="presParOf" srcId="{6376ADB5-6349-437A-8C61-7E2F80465169}" destId="{87419F61-3132-4A48-A11A-AC766BDFB468}" srcOrd="1" destOrd="0" presId="urn:microsoft.com/office/officeart/2005/8/layout/hierarchy2"/>
    <dgm:cxn modelId="{5DCF349F-82BA-4904-96FE-A085F5D5B6E6}" type="presParOf" srcId="{84BDD705-0023-4B6B-ABC3-907D42A927F2}" destId="{4C7CA0B8-E07F-4436-B4F2-001D3E08830D}" srcOrd="4" destOrd="0" presId="urn:microsoft.com/office/officeart/2005/8/layout/hierarchy2"/>
    <dgm:cxn modelId="{21A13940-9EED-4F4D-B45B-28DF1D64711F}" type="presParOf" srcId="{4C7CA0B8-E07F-4436-B4F2-001D3E08830D}" destId="{00A7ABEA-A9E7-423A-960F-109E37899E42}" srcOrd="0" destOrd="0" presId="urn:microsoft.com/office/officeart/2005/8/layout/hierarchy2"/>
    <dgm:cxn modelId="{B863699A-41E0-4B44-9908-21E293F5C269}" type="presParOf" srcId="{84BDD705-0023-4B6B-ABC3-907D42A927F2}" destId="{CAF32A70-24AD-4D8C-B586-894B7BD34FFD}" srcOrd="5" destOrd="0" presId="urn:microsoft.com/office/officeart/2005/8/layout/hierarchy2"/>
    <dgm:cxn modelId="{E9BDC6DC-0AE1-4C7A-9837-FC535B1DC705}" type="presParOf" srcId="{CAF32A70-24AD-4D8C-B586-894B7BD34FFD}" destId="{8FEECF70-8A3D-419D-8691-B5999FEEE69F}" srcOrd="0" destOrd="0" presId="urn:microsoft.com/office/officeart/2005/8/layout/hierarchy2"/>
    <dgm:cxn modelId="{C755593B-ECCA-482E-800B-831DF730B314}" type="presParOf" srcId="{CAF32A70-24AD-4D8C-B586-894B7BD34FFD}" destId="{BD5BC475-C4B8-4122-8D4F-0DAF437A67A8}" srcOrd="1" destOrd="0" presId="urn:microsoft.com/office/officeart/2005/8/layout/hierarchy2"/>
    <dgm:cxn modelId="{BA5DEF8F-FD3A-4567-9311-6F3ABF4123D9}" type="presParOf" srcId="{BD5BC475-C4B8-4122-8D4F-0DAF437A67A8}" destId="{226B17B0-FD14-4E7F-A23A-6BF07F3EADA9}" srcOrd="0" destOrd="0" presId="urn:microsoft.com/office/officeart/2005/8/layout/hierarchy2"/>
    <dgm:cxn modelId="{631A6DC3-0B0A-4709-B689-9E91EE830531}" type="presParOf" srcId="{226B17B0-FD14-4E7F-A23A-6BF07F3EADA9}" destId="{F87E45D9-0F8A-4324-8925-6EA0EA595EEA}" srcOrd="0" destOrd="0" presId="urn:microsoft.com/office/officeart/2005/8/layout/hierarchy2"/>
    <dgm:cxn modelId="{5F58749D-8F65-45A8-B3F1-13EC7D5351B4}" type="presParOf" srcId="{BD5BC475-C4B8-4122-8D4F-0DAF437A67A8}" destId="{A8359AD3-B303-4670-AF1A-62573871324E}" srcOrd="1" destOrd="0" presId="urn:microsoft.com/office/officeart/2005/8/layout/hierarchy2"/>
    <dgm:cxn modelId="{D07CA9EF-C4FE-482B-B590-3A8E662CA9BA}" type="presParOf" srcId="{A8359AD3-B303-4670-AF1A-62573871324E}" destId="{E1324208-A41B-40D8-92C4-38E26C8CC8B2}" srcOrd="0" destOrd="0" presId="urn:microsoft.com/office/officeart/2005/8/layout/hierarchy2"/>
    <dgm:cxn modelId="{922E5FB2-06C5-4D16-BBB3-BFF371ECA2ED}" type="presParOf" srcId="{A8359AD3-B303-4670-AF1A-62573871324E}" destId="{BEEBB482-8B0A-41AA-A572-E32366F14397}" srcOrd="1" destOrd="0" presId="urn:microsoft.com/office/officeart/2005/8/layout/hierarchy2"/>
    <dgm:cxn modelId="{A2341EF4-332F-4BBA-AF8C-A6F72F6C0991}" type="presParOf" srcId="{BD5BC475-C4B8-4122-8D4F-0DAF437A67A8}" destId="{7C85E0B2-0BED-429A-AA49-584A50F617AD}" srcOrd="2" destOrd="0" presId="urn:microsoft.com/office/officeart/2005/8/layout/hierarchy2"/>
    <dgm:cxn modelId="{CD28F1F5-C967-4A03-8563-6326FA424408}" type="presParOf" srcId="{7C85E0B2-0BED-429A-AA49-584A50F617AD}" destId="{0988976C-4CC1-491A-809B-3472EA17C08B}" srcOrd="0" destOrd="0" presId="urn:microsoft.com/office/officeart/2005/8/layout/hierarchy2"/>
    <dgm:cxn modelId="{DBCC4889-F1FF-47BC-B47A-6DC2745D1643}" type="presParOf" srcId="{BD5BC475-C4B8-4122-8D4F-0DAF437A67A8}" destId="{6475C5BA-BC36-41F9-9821-4179BEC5F64C}" srcOrd="3" destOrd="0" presId="urn:microsoft.com/office/officeart/2005/8/layout/hierarchy2"/>
    <dgm:cxn modelId="{A02FF85A-E8B1-4231-9B99-46678525CCDF}" type="presParOf" srcId="{6475C5BA-BC36-41F9-9821-4179BEC5F64C}" destId="{597E8C6C-63C0-4500-87B9-DFDA56216DB5}" srcOrd="0" destOrd="0" presId="urn:microsoft.com/office/officeart/2005/8/layout/hierarchy2"/>
    <dgm:cxn modelId="{5ADB7D55-CD84-4CDB-8A30-B61079B982E8}" type="presParOf" srcId="{6475C5BA-BC36-41F9-9821-4179BEC5F64C}" destId="{94467EAA-536F-4F1D-BC26-A2AE4E5910B0}" srcOrd="1" destOrd="0" presId="urn:microsoft.com/office/officeart/2005/8/layout/hierarchy2"/>
    <dgm:cxn modelId="{F683AD99-DE19-48D1-A675-1BC37E454E26}" type="presParOf" srcId="{BD5BC475-C4B8-4122-8D4F-0DAF437A67A8}" destId="{4181506F-E1C0-4891-900C-A361773C6472}" srcOrd="4" destOrd="0" presId="urn:microsoft.com/office/officeart/2005/8/layout/hierarchy2"/>
    <dgm:cxn modelId="{9F5057C6-78ED-4664-8DCC-6D7E1E460C0D}" type="presParOf" srcId="{4181506F-E1C0-4891-900C-A361773C6472}" destId="{E0004D29-AF35-453D-8F73-5256F5826CCF}" srcOrd="0" destOrd="0" presId="urn:microsoft.com/office/officeart/2005/8/layout/hierarchy2"/>
    <dgm:cxn modelId="{B880139E-1B48-4BF3-B9B5-061728A3B20A}" type="presParOf" srcId="{BD5BC475-C4B8-4122-8D4F-0DAF437A67A8}" destId="{F6A42E18-7675-4166-8491-610AA981F968}" srcOrd="5" destOrd="0" presId="urn:microsoft.com/office/officeart/2005/8/layout/hierarchy2"/>
    <dgm:cxn modelId="{0E5C6007-3248-4E6D-AFB4-A60F3AF18CFA}" type="presParOf" srcId="{F6A42E18-7675-4166-8491-610AA981F968}" destId="{C523D0BD-DE62-4CE6-BBC5-2B4B3604288E}" srcOrd="0" destOrd="0" presId="urn:microsoft.com/office/officeart/2005/8/layout/hierarchy2"/>
    <dgm:cxn modelId="{8BE1067F-36AF-4834-95E4-304E67CE26BE}" type="presParOf" srcId="{F6A42E18-7675-4166-8491-610AA981F968}" destId="{8D046ABD-2BDB-446A-9399-4C69571D176A}" srcOrd="1" destOrd="0" presId="urn:microsoft.com/office/officeart/2005/8/layout/hierarchy2"/>
    <dgm:cxn modelId="{B45D2466-01AC-4C94-8AA1-275E48C2EB6E}" type="presParOf" srcId="{84BDD705-0023-4B6B-ABC3-907D42A927F2}" destId="{AD237B51-8F62-4DF7-BDDB-C23413BD4225}" srcOrd="6" destOrd="0" presId="urn:microsoft.com/office/officeart/2005/8/layout/hierarchy2"/>
    <dgm:cxn modelId="{D003AA31-3613-42B5-9D32-60F0A407564D}" type="presParOf" srcId="{AD237B51-8F62-4DF7-BDDB-C23413BD4225}" destId="{3985E9D9-7E09-4135-884C-413D33295E3F}" srcOrd="0" destOrd="0" presId="urn:microsoft.com/office/officeart/2005/8/layout/hierarchy2"/>
    <dgm:cxn modelId="{CCE05B24-F518-45AC-AD83-0EA383BC7E16}" type="presParOf" srcId="{84BDD705-0023-4B6B-ABC3-907D42A927F2}" destId="{7C7AD994-2DD6-46CB-9D3E-D173860AACA2}" srcOrd="7" destOrd="0" presId="urn:microsoft.com/office/officeart/2005/8/layout/hierarchy2"/>
    <dgm:cxn modelId="{4EADB697-3BFD-4610-AD4D-23455DD6D478}" type="presParOf" srcId="{7C7AD994-2DD6-46CB-9D3E-D173860AACA2}" destId="{9DA1883F-C890-4965-95CC-73A5E622FAF0}" srcOrd="0" destOrd="0" presId="urn:microsoft.com/office/officeart/2005/8/layout/hierarchy2"/>
    <dgm:cxn modelId="{887D49F3-23DA-4BE7-80A0-8D6A042291AE}" type="presParOf" srcId="{7C7AD994-2DD6-46CB-9D3E-D173860AACA2}" destId="{1A55EC49-76D7-42FE-8AD5-A603BF98C282}" srcOrd="1" destOrd="0" presId="urn:microsoft.com/office/officeart/2005/8/layout/hierarchy2"/>
    <dgm:cxn modelId="{9F1A7F49-CB4D-456C-8FA4-5E70DF8BC67C}" type="presParOf" srcId="{1A55EC49-76D7-42FE-8AD5-A603BF98C282}" destId="{8D2A0AA5-F041-4D51-9442-36A6052E2C84}" srcOrd="0" destOrd="0" presId="urn:microsoft.com/office/officeart/2005/8/layout/hierarchy2"/>
    <dgm:cxn modelId="{77EF2AA8-4F67-4996-B2B6-E39C488E8244}" type="presParOf" srcId="{8D2A0AA5-F041-4D51-9442-36A6052E2C84}" destId="{72973E94-C7E4-4B12-B1C8-2F719E9F68BD}" srcOrd="0" destOrd="0" presId="urn:microsoft.com/office/officeart/2005/8/layout/hierarchy2"/>
    <dgm:cxn modelId="{ABB4BF68-CCD0-4BA0-B2D2-B522D0FBD585}" type="presParOf" srcId="{1A55EC49-76D7-42FE-8AD5-A603BF98C282}" destId="{2A7561E1-114D-4BD1-83C1-60666E452822}" srcOrd="1" destOrd="0" presId="urn:microsoft.com/office/officeart/2005/8/layout/hierarchy2"/>
    <dgm:cxn modelId="{FEBF42A3-D4DA-4CEE-B7A5-4707DC640F22}" type="presParOf" srcId="{2A7561E1-114D-4BD1-83C1-60666E452822}" destId="{B8B64AD3-C84B-4D80-8150-B0D3369BD133}" srcOrd="0" destOrd="0" presId="urn:microsoft.com/office/officeart/2005/8/layout/hierarchy2"/>
    <dgm:cxn modelId="{6B198E6E-CC04-4C04-AFD9-46ED6DBB40F6}" type="presParOf" srcId="{2A7561E1-114D-4BD1-83C1-60666E452822}" destId="{01FF7A23-2154-47C3-BBEA-4844CB924F42}" srcOrd="1" destOrd="0" presId="urn:microsoft.com/office/officeart/2005/8/layout/hierarchy2"/>
    <dgm:cxn modelId="{43CE1642-54A6-4BB6-B1DC-7F484936E2A5}" type="presParOf" srcId="{1A55EC49-76D7-42FE-8AD5-A603BF98C282}" destId="{34CAD0F1-50AF-4C74-AC0D-1D53FD262023}" srcOrd="2" destOrd="0" presId="urn:microsoft.com/office/officeart/2005/8/layout/hierarchy2"/>
    <dgm:cxn modelId="{10BB75F6-6130-4D26-A41E-6D611B617032}" type="presParOf" srcId="{34CAD0F1-50AF-4C74-AC0D-1D53FD262023}" destId="{144FC73D-18DB-417E-8053-DC0953B54832}" srcOrd="0" destOrd="0" presId="urn:microsoft.com/office/officeart/2005/8/layout/hierarchy2"/>
    <dgm:cxn modelId="{FC72651E-D21E-4EDB-8D72-0F138A35A634}" type="presParOf" srcId="{1A55EC49-76D7-42FE-8AD5-A603BF98C282}" destId="{69D46EDB-F884-4DE7-8A89-403B3FF3767C}" srcOrd="3" destOrd="0" presId="urn:microsoft.com/office/officeart/2005/8/layout/hierarchy2"/>
    <dgm:cxn modelId="{07A3DB12-FD75-4B04-BF04-1B16F11A33AB}" type="presParOf" srcId="{69D46EDB-F884-4DE7-8A89-403B3FF3767C}" destId="{8B55365B-54F4-4B49-AB07-9366D26E31E3}" srcOrd="0" destOrd="0" presId="urn:microsoft.com/office/officeart/2005/8/layout/hierarchy2"/>
    <dgm:cxn modelId="{BC5224EB-23C4-405C-9208-62F1EA12A3F0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00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5FABF100-398A-4AB3-AE3B-899E6744A52A}" type="presOf" srcId="{713E2A36-8BC8-4B16-9691-63D09BD57846}" destId="{E1324208-A41B-40D8-92C4-38E26C8CC8B2}" srcOrd="0" destOrd="0" presId="urn:microsoft.com/office/officeart/2005/8/layout/hierarchy2"/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74C3D107-4960-4C60-8F49-360D50AB3954}" type="presOf" srcId="{AD1DA183-67CF-4473-8D1E-51153143DFBC}" destId="{9219BB2D-1165-4DB3-8CDC-687FE7494473}" srcOrd="0" destOrd="0" presId="urn:microsoft.com/office/officeart/2005/8/layout/hierarchy2"/>
    <dgm:cxn modelId="{8D08D72A-D18C-48B2-ABC9-0B97BCA23869}" type="presOf" srcId="{4C626386-B97F-4701-AD56-BCC9A5547B78}" destId="{226B17B0-FD14-4E7F-A23A-6BF07F3EADA9}" srcOrd="0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9C02502D-1A64-4F4E-8EB2-279B494C85B0}" type="presOf" srcId="{E1EB0AC0-1A90-4E13-BFC5-7854BC631075}" destId="{97A4C138-6328-4E52-9BEC-BDEC84751DAF}" srcOrd="0" destOrd="0" presId="urn:microsoft.com/office/officeart/2005/8/layout/hierarchy2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6B8F6B33-E44C-4FDB-A664-A5EECCD5EF58}" type="presOf" srcId="{D4D95B50-3831-4FC6-8A7A-A0DB1F1C84C1}" destId="{B8B64AD3-C84B-4D80-8150-B0D3369BD133}" srcOrd="0" destOrd="0" presId="urn:microsoft.com/office/officeart/2005/8/layout/hierarchy2"/>
    <dgm:cxn modelId="{950CB534-F1DB-4C71-AA40-1DD2061B939D}" type="presOf" srcId="{BDEE638B-7DA5-479E-9BFB-5F4E04965099}" destId="{28103AB0-2164-439B-AE88-09B9D43E8AD8}" srcOrd="0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FA83BE38-F953-48D7-9F8F-3447A6BAE399}" type="presOf" srcId="{C7AD3F67-D13F-407D-B96E-112A82B3E4EA}" destId="{45B87FE9-5909-4E2B-AA7F-7942F96A3753}" srcOrd="0" destOrd="0" presId="urn:microsoft.com/office/officeart/2005/8/layout/hierarchy2"/>
    <dgm:cxn modelId="{C8E84F3A-D6CB-4991-B1D5-82A698D18031}" type="presOf" srcId="{4A314FFC-76CD-481C-86E2-4D1D495F9CD7}" destId="{4C7CA0B8-E07F-4436-B4F2-001D3E08830D}" srcOrd="0" destOrd="0" presId="urn:microsoft.com/office/officeart/2005/8/layout/hierarchy2"/>
    <dgm:cxn modelId="{6419A540-FFFE-4F60-A561-BD575A1A1964}" type="presOf" srcId="{20C27923-DFE7-444C-868C-D813A33EA423}" destId="{E0004D29-AF35-453D-8F73-5256F5826CCF}" srcOrd="1" destOrd="0" presId="urn:microsoft.com/office/officeart/2005/8/layout/hierarchy2"/>
    <dgm:cxn modelId="{5B9DC15D-8936-461A-A5FB-64651B831FAE}" type="presOf" srcId="{A706E861-5404-477D-B8C7-7E888578F5E4}" destId="{3985E9D9-7E09-4135-884C-413D33295E3F}" srcOrd="1" destOrd="0" presId="urn:microsoft.com/office/officeart/2005/8/layout/hierarchy2"/>
    <dgm:cxn modelId="{008B045E-0E81-4F26-873F-3A14BEFA6D66}" type="presOf" srcId="{198578ED-F383-47B7-A98D-78344643FAF1}" destId="{96F114F4-3AA6-44BA-93CB-5C3F8ECFA49D}" srcOrd="1" destOrd="0" presId="urn:microsoft.com/office/officeart/2005/8/layout/hierarchy2"/>
    <dgm:cxn modelId="{E3D7B566-DFB7-4259-8E47-9D5D41AC040F}" type="presOf" srcId="{FF22637A-4B3F-4A07-AEBF-EA745FDCFE59}" destId="{8FEECF70-8A3D-419D-8691-B5999FEEE69F}" srcOrd="0" destOrd="0" presId="urn:microsoft.com/office/officeart/2005/8/layout/hierarchy2"/>
    <dgm:cxn modelId="{55CE6448-6CA4-4BF1-BC70-E6DAB8DF0DA5}" type="presOf" srcId="{0DD7C4D6-9832-4729-9BEF-4104F25C38B1}" destId="{0988976C-4CC1-491A-809B-3472EA17C08B}" srcOrd="1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A0990A4A-DCCC-48AC-AE70-9D7063B39A66}" type="presOf" srcId="{5609B956-D6E9-463F-8A9E-340D9A7F6E57}" destId="{8CEA8DAF-E563-412B-97F3-D4ECFF45360D}" srcOrd="0" destOrd="0" presId="urn:microsoft.com/office/officeart/2005/8/layout/hierarchy2"/>
    <dgm:cxn modelId="{067B1D4A-0BE4-4789-BF96-0B7C6C676977}" type="presOf" srcId="{AF8F05AA-959D-4CE3-A62A-D4FF495530F1}" destId="{8E03D475-2D45-428E-894F-D88CF8F1CC94}" srcOrd="1" destOrd="0" presId="urn:microsoft.com/office/officeart/2005/8/layout/hierarchy2"/>
    <dgm:cxn modelId="{EE6E8C4A-CA20-40AA-BCBD-56D58BAE94E9}" type="presOf" srcId="{198578ED-F383-47B7-A98D-78344643FAF1}" destId="{4118959D-7730-4ECA-A4DD-2D2EE3B84AA8}" srcOrd="0" destOrd="0" presId="urn:microsoft.com/office/officeart/2005/8/layout/hierarchy2"/>
    <dgm:cxn modelId="{02B2E46D-8772-4295-B9D8-B4ADA177C721}" type="presOf" srcId="{0DD7C4D6-9832-4729-9BEF-4104F25C38B1}" destId="{7C85E0B2-0BED-429A-AA49-584A50F617AD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CC847354-367B-4A69-800C-B35B338CFF2F}" type="presOf" srcId="{B1B20E26-FBF3-4C69-898B-37CD8F44A562}" destId="{C523D0BD-DE62-4CE6-BBC5-2B4B3604288E}" srcOrd="0" destOrd="0" presId="urn:microsoft.com/office/officeart/2005/8/layout/hierarchy2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4A388376-6C7B-4B2E-959B-43D67C18515A}" type="presOf" srcId="{530F42E1-C111-4D4A-8D13-71A59DD6BB9B}" destId="{7BE31366-9056-4119-A925-72A0DF6279A3}" srcOrd="1" destOrd="0" presId="urn:microsoft.com/office/officeart/2005/8/layout/hierarchy2"/>
    <dgm:cxn modelId="{354D2C77-5222-4248-9237-4AA58B5BA184}" type="presOf" srcId="{7A9A355C-076E-4300-8CF2-98AECDF8E18C}" destId="{72973E94-C7E4-4B12-B1C8-2F719E9F68BD}" srcOrd="1" destOrd="0" presId="urn:microsoft.com/office/officeart/2005/8/layout/hierarchy2"/>
    <dgm:cxn modelId="{FAF77C57-5D5E-42D2-8017-F8FB7F8984F8}" type="presOf" srcId="{10164A18-A9A7-4400-8B22-6727D2FE8995}" destId="{0A43064A-D690-4E0D-A5CD-B8B763DD114D}" srcOrd="1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495C1E7E-3134-4425-BF8F-0F0531B111BE}" type="presOf" srcId="{E7D8DBC4-2B20-4A35-8282-DBBEB7907AFB}" destId="{8B55365B-54F4-4B49-AB07-9366D26E31E3}" srcOrd="0" destOrd="0" presId="urn:microsoft.com/office/officeart/2005/8/layout/hierarchy2"/>
    <dgm:cxn modelId="{54866F82-821C-465C-946A-1EC30406192D}" type="presOf" srcId="{10164A18-A9A7-4400-8B22-6727D2FE8995}" destId="{9D446738-6855-4F16-A1A1-8B42ECCCC22D}" srcOrd="0" destOrd="0" presId="urn:microsoft.com/office/officeart/2005/8/layout/hierarchy2"/>
    <dgm:cxn modelId="{ABAA1483-CF33-449B-A3F5-DA29C7E727EE}" type="presOf" srcId="{20C27923-DFE7-444C-868C-D813A33EA423}" destId="{4181506F-E1C0-4891-900C-A361773C6472}" srcOrd="0" destOrd="0" presId="urn:microsoft.com/office/officeart/2005/8/layout/hierarchy2"/>
    <dgm:cxn modelId="{30BD8584-7214-4483-A2BF-B24928A0A015}" type="presOf" srcId="{D090C116-03AB-4F97-A284-7A9B2EE4FFCB}" destId="{DE23AEA1-EB02-40AC-B06F-B2C009EAF24D}" srcOrd="0" destOrd="0" presId="urn:microsoft.com/office/officeart/2005/8/layout/hierarchy2"/>
    <dgm:cxn modelId="{36EB3B85-6C8B-4D4E-A729-B25C8A8EFBC7}" type="presOf" srcId="{CA104DE9-8195-41D9-9077-571833D4794B}" destId="{9DA1883F-C890-4965-95CC-73A5E622FAF0}" srcOrd="0" destOrd="0" presId="urn:microsoft.com/office/officeart/2005/8/layout/hierarchy2"/>
    <dgm:cxn modelId="{265F0790-7756-4B9C-A209-1328A6803A38}" type="presOf" srcId="{82AACEF5-B104-4B3A-91B0-4E4DD6F7C20E}" destId="{BFF05CBC-D0C5-47FE-918A-C44637857CCC}" srcOrd="0" destOrd="0" presId="urn:microsoft.com/office/officeart/2005/8/layout/hierarchy2"/>
    <dgm:cxn modelId="{F00BF390-BB62-4666-BCB4-F59A2B1B00C0}" type="presOf" srcId="{530F42E1-C111-4D4A-8D13-71A59DD6BB9B}" destId="{CCC1B6CD-4B34-4880-A3F6-A8313FC64D1E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CE87F294-B6E4-4ECB-88F8-34233D01FD21}" type="presOf" srcId="{2DEE0DBE-EF4F-4B66-97AE-F26E4C9A0E91}" destId="{597E8C6C-63C0-4500-87B9-DFDA56216DB5}" srcOrd="0" destOrd="0" presId="urn:microsoft.com/office/officeart/2005/8/layout/hierarchy2"/>
    <dgm:cxn modelId="{4DC71497-C5A0-450A-AED5-9CB26797D5A3}" type="presOf" srcId="{B9390405-E9C9-46F5-8E8B-3B98D3C37A88}" destId="{00E1F6A1-7B9E-4A52-BD72-36B54EC6AEC1}" srcOrd="0" destOrd="0" presId="urn:microsoft.com/office/officeart/2005/8/layout/hierarchy2"/>
    <dgm:cxn modelId="{0EA5359A-DFA6-4902-8D15-9B2EBA22DB81}" type="presOf" srcId="{75873C6B-5B5E-4152-9CF1-2C89AFB2BCC6}" destId="{EE85295E-E2E2-43AA-9215-7FEA3BB79855}" srcOrd="0" destOrd="0" presId="urn:microsoft.com/office/officeart/2005/8/layout/hierarchy2"/>
    <dgm:cxn modelId="{31CE089F-2DAD-4EBA-AFC0-CE7259B7A03B}" type="presOf" srcId="{9A2CC15B-E82B-430F-8D91-30F32BCF0BA9}" destId="{34CAD0F1-50AF-4C74-AC0D-1D53FD262023}" srcOrd="0" destOrd="0" presId="urn:microsoft.com/office/officeart/2005/8/layout/hierarchy2"/>
    <dgm:cxn modelId="{791A89A3-AFB3-46BE-BB7E-03BA358B7162}" type="presOf" srcId="{003CA07B-6DA9-4549-A991-168A331F0192}" destId="{D801CEC7-BEA1-4740-AACD-42BE290118F5}" srcOrd="0" destOrd="0" presId="urn:microsoft.com/office/officeart/2005/8/layout/hierarchy2"/>
    <dgm:cxn modelId="{13F691B0-2DAD-4A5A-8201-C527989D02C1}" type="presOf" srcId="{AF8F05AA-959D-4CE3-A62A-D4FF495530F1}" destId="{7A2FAA12-5117-47B1-B997-70826C79B8CA}" srcOrd="0" destOrd="0" presId="urn:microsoft.com/office/officeart/2005/8/layout/hierarchy2"/>
    <dgm:cxn modelId="{4A192ABB-E5E8-490F-B92B-76BF253F48B0}" type="presOf" srcId="{7A9A355C-076E-4300-8CF2-98AECDF8E18C}" destId="{8D2A0AA5-F041-4D51-9442-36A6052E2C84}" srcOrd="0" destOrd="0" presId="urn:microsoft.com/office/officeart/2005/8/layout/hierarchy2"/>
    <dgm:cxn modelId="{88CA36C8-EF2A-4E8E-82C2-B99CC388F7E5}" type="presOf" srcId="{4A314FFC-76CD-481C-86E2-4D1D495F9CD7}" destId="{00A7ABEA-A9E7-423A-960F-109E37899E42}" srcOrd="1" destOrd="0" presId="urn:microsoft.com/office/officeart/2005/8/layout/hierarchy2"/>
    <dgm:cxn modelId="{B49A7ACE-5D48-443D-BBD1-495AD980F23C}" type="presOf" srcId="{4C626386-B97F-4701-AD56-BCC9A5547B78}" destId="{F87E45D9-0F8A-4324-8925-6EA0EA595EEA}" srcOrd="1" destOrd="0" presId="urn:microsoft.com/office/officeart/2005/8/layout/hierarchy2"/>
    <dgm:cxn modelId="{78862FCF-E918-495C-8949-4EA8761A1B0E}" type="presOf" srcId="{4AF9EDD4-94A7-4527-9764-010B01A305C0}" destId="{88F4610E-7F5A-40F3-BADB-A903C045F66F}" srcOrd="1" destOrd="0" presId="urn:microsoft.com/office/officeart/2005/8/layout/hierarchy2"/>
    <dgm:cxn modelId="{02ECBAD0-2F03-4535-B879-29CEF7FB3E89}" type="presOf" srcId="{003CA07B-6DA9-4549-A991-168A331F0192}" destId="{0FD305DE-2DCD-43F3-94E4-8FA7276B3817}" srcOrd="1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9046D2DD-1A53-483C-B039-BEB754D4795C}" type="presOf" srcId="{4AF9EDD4-94A7-4527-9764-010B01A305C0}" destId="{2EF92D84-4224-46C9-9B3D-A783411EC76B}" srcOrd="0" destOrd="0" presId="urn:microsoft.com/office/officeart/2005/8/layout/hierarchy2"/>
    <dgm:cxn modelId="{A068ABE3-1674-4AC3-8469-B71164A44B40}" type="presOf" srcId="{81774D94-E4F3-4FD4-B05F-59CD7B3E513D}" destId="{DB3DF320-13AC-4EE2-B4EA-C384751F9729}" srcOrd="0" destOrd="0" presId="urn:microsoft.com/office/officeart/2005/8/layout/hierarchy2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B1FB91F1-A017-4C29-9C2E-C8C03ADC6E63}" type="presOf" srcId="{9A2CC15B-E82B-430F-8D91-30F32BCF0BA9}" destId="{144FC73D-18DB-417E-8053-DC0953B54832}" srcOrd="1" destOrd="0" presId="urn:microsoft.com/office/officeart/2005/8/layout/hierarchy2"/>
    <dgm:cxn modelId="{B067ACF3-C172-4C48-AB02-B1527C93271B}" type="presOf" srcId="{A706E861-5404-477D-B8C7-7E888578F5E4}" destId="{AD237B51-8F62-4DF7-BDDB-C23413BD4225}" srcOrd="0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DB540EFF-9D9C-4353-8386-2C34B28D3B76}" type="presOf" srcId="{E1EB0AC0-1A90-4E13-BFC5-7854BC631075}" destId="{36908306-88FA-486B-B848-79D721A50666}" srcOrd="1" destOrd="0" presId="urn:microsoft.com/office/officeart/2005/8/layout/hierarchy2"/>
    <dgm:cxn modelId="{384C7C03-3C85-46EF-839C-61D3F0D484C2}" type="presParOf" srcId="{9219BB2D-1165-4DB3-8CDC-687FE7494473}" destId="{DF4D94D2-2B39-4B73-9862-3C36FDFF9177}" srcOrd="0" destOrd="0" presId="urn:microsoft.com/office/officeart/2005/8/layout/hierarchy2"/>
    <dgm:cxn modelId="{AF4F7F2F-7968-44C5-BD14-FC9E91BF51BB}" type="presParOf" srcId="{DF4D94D2-2B39-4B73-9862-3C36FDFF9177}" destId="{00E1F6A1-7B9E-4A52-BD72-36B54EC6AEC1}" srcOrd="0" destOrd="0" presId="urn:microsoft.com/office/officeart/2005/8/layout/hierarchy2"/>
    <dgm:cxn modelId="{6077CF3B-729B-4495-BD3B-BEF8E47D3A85}" type="presParOf" srcId="{DF4D94D2-2B39-4B73-9862-3C36FDFF9177}" destId="{84BDD705-0023-4B6B-ABC3-907D42A927F2}" srcOrd="1" destOrd="0" presId="urn:microsoft.com/office/officeart/2005/8/layout/hierarchy2"/>
    <dgm:cxn modelId="{5100D5E0-6E4E-46A7-825C-57FE7BEF017E}" type="presParOf" srcId="{84BDD705-0023-4B6B-ABC3-907D42A927F2}" destId="{CCC1B6CD-4B34-4880-A3F6-A8313FC64D1E}" srcOrd="0" destOrd="0" presId="urn:microsoft.com/office/officeart/2005/8/layout/hierarchy2"/>
    <dgm:cxn modelId="{73F40D39-E85A-4B8A-A3DF-265BDB98E211}" type="presParOf" srcId="{CCC1B6CD-4B34-4880-A3F6-A8313FC64D1E}" destId="{7BE31366-9056-4119-A925-72A0DF6279A3}" srcOrd="0" destOrd="0" presId="urn:microsoft.com/office/officeart/2005/8/layout/hierarchy2"/>
    <dgm:cxn modelId="{37CF1D3E-1C94-4061-8BFF-D68FAED49854}" type="presParOf" srcId="{84BDD705-0023-4B6B-ABC3-907D42A927F2}" destId="{DEF8D6B3-2EF3-4CCF-B52B-891DAEB9F263}" srcOrd="1" destOrd="0" presId="urn:microsoft.com/office/officeart/2005/8/layout/hierarchy2"/>
    <dgm:cxn modelId="{155BFA62-4278-4CF9-888B-63BC8E22DA88}" type="presParOf" srcId="{DEF8D6B3-2EF3-4CCF-B52B-891DAEB9F263}" destId="{BFF05CBC-D0C5-47FE-918A-C44637857CCC}" srcOrd="0" destOrd="0" presId="urn:microsoft.com/office/officeart/2005/8/layout/hierarchy2"/>
    <dgm:cxn modelId="{5A3C1ABF-15E5-426A-AB0E-9E2358DE9533}" type="presParOf" srcId="{DEF8D6B3-2EF3-4CCF-B52B-891DAEB9F263}" destId="{5416156A-1B84-4641-95F2-CD18DF3DAD86}" srcOrd="1" destOrd="0" presId="urn:microsoft.com/office/officeart/2005/8/layout/hierarchy2"/>
    <dgm:cxn modelId="{85F1A46E-85BE-4EA8-9B1F-AFB9B9CD1E4A}" type="presParOf" srcId="{5416156A-1B84-4641-95F2-CD18DF3DAD86}" destId="{4118959D-7730-4ECA-A4DD-2D2EE3B84AA8}" srcOrd="0" destOrd="0" presId="urn:microsoft.com/office/officeart/2005/8/layout/hierarchy2"/>
    <dgm:cxn modelId="{20F0A620-30B3-4DD3-958E-140F9FE5F22A}" type="presParOf" srcId="{4118959D-7730-4ECA-A4DD-2D2EE3B84AA8}" destId="{96F114F4-3AA6-44BA-93CB-5C3F8ECFA49D}" srcOrd="0" destOrd="0" presId="urn:microsoft.com/office/officeart/2005/8/layout/hierarchy2"/>
    <dgm:cxn modelId="{676C02E5-5368-456C-A72E-9182EA228EBC}" type="presParOf" srcId="{5416156A-1B84-4641-95F2-CD18DF3DAD86}" destId="{89903BE1-1A41-44EF-8228-E7F714ECA63E}" srcOrd="1" destOrd="0" presId="urn:microsoft.com/office/officeart/2005/8/layout/hierarchy2"/>
    <dgm:cxn modelId="{7B72D6FB-8F46-4F50-BC23-C722653B8B5F}" type="presParOf" srcId="{89903BE1-1A41-44EF-8228-E7F714ECA63E}" destId="{8CEA8DAF-E563-412B-97F3-D4ECFF45360D}" srcOrd="0" destOrd="0" presId="urn:microsoft.com/office/officeart/2005/8/layout/hierarchy2"/>
    <dgm:cxn modelId="{02177216-94D1-43A2-A1CE-63F6F51754D2}" type="presParOf" srcId="{89903BE1-1A41-44EF-8228-E7F714ECA63E}" destId="{30D2F1B5-13C7-4DC0-9325-8E5A7DEB270E}" srcOrd="1" destOrd="0" presId="urn:microsoft.com/office/officeart/2005/8/layout/hierarchy2"/>
    <dgm:cxn modelId="{D1867AD6-EFED-4643-BEF4-5CB75AC6915B}" type="presParOf" srcId="{84BDD705-0023-4B6B-ABC3-907D42A927F2}" destId="{D801CEC7-BEA1-4740-AACD-42BE290118F5}" srcOrd="2" destOrd="0" presId="urn:microsoft.com/office/officeart/2005/8/layout/hierarchy2"/>
    <dgm:cxn modelId="{292A47EE-0170-4FA4-A29A-3786576FF109}" type="presParOf" srcId="{D801CEC7-BEA1-4740-AACD-42BE290118F5}" destId="{0FD305DE-2DCD-43F3-94E4-8FA7276B3817}" srcOrd="0" destOrd="0" presId="urn:microsoft.com/office/officeart/2005/8/layout/hierarchy2"/>
    <dgm:cxn modelId="{C0D79CC9-2F08-4A55-AB0F-98189920072B}" type="presParOf" srcId="{84BDD705-0023-4B6B-ABC3-907D42A927F2}" destId="{82688A95-6070-4404-AE4C-F09FA2C2E0E8}" srcOrd="3" destOrd="0" presId="urn:microsoft.com/office/officeart/2005/8/layout/hierarchy2"/>
    <dgm:cxn modelId="{6024FBD6-E617-4759-B72B-AA96EB934D66}" type="presParOf" srcId="{82688A95-6070-4404-AE4C-F09FA2C2E0E8}" destId="{28103AB0-2164-439B-AE88-09B9D43E8AD8}" srcOrd="0" destOrd="0" presId="urn:microsoft.com/office/officeart/2005/8/layout/hierarchy2"/>
    <dgm:cxn modelId="{2FA69BF6-8C94-4780-BB2A-40068ABA9F73}" type="presParOf" srcId="{82688A95-6070-4404-AE4C-F09FA2C2E0E8}" destId="{1A443CA0-1F91-49CC-9A73-9C45351E4337}" srcOrd="1" destOrd="0" presId="urn:microsoft.com/office/officeart/2005/8/layout/hierarchy2"/>
    <dgm:cxn modelId="{7C406C95-0F31-44A1-B7AF-114938AE64F2}" type="presParOf" srcId="{1A443CA0-1F91-49CC-9A73-9C45351E4337}" destId="{97A4C138-6328-4E52-9BEC-BDEC84751DAF}" srcOrd="0" destOrd="0" presId="urn:microsoft.com/office/officeart/2005/8/layout/hierarchy2"/>
    <dgm:cxn modelId="{5F2F658F-D80E-4DF8-88AC-79ECB13370A8}" type="presParOf" srcId="{97A4C138-6328-4E52-9BEC-BDEC84751DAF}" destId="{36908306-88FA-486B-B848-79D721A50666}" srcOrd="0" destOrd="0" presId="urn:microsoft.com/office/officeart/2005/8/layout/hierarchy2"/>
    <dgm:cxn modelId="{943BFDCE-53EE-460D-96BA-36FB4C51F596}" type="presParOf" srcId="{1A443CA0-1F91-49CC-9A73-9C45351E4337}" destId="{0C9F5C9F-B112-4532-BFE6-D8CC2AF410FB}" srcOrd="1" destOrd="0" presId="urn:microsoft.com/office/officeart/2005/8/layout/hierarchy2"/>
    <dgm:cxn modelId="{E61D8DCA-639F-4C6B-85C7-D482CA7962F7}" type="presParOf" srcId="{0C9F5C9F-B112-4532-BFE6-D8CC2AF410FB}" destId="{DB3DF320-13AC-4EE2-B4EA-C384751F9729}" srcOrd="0" destOrd="0" presId="urn:microsoft.com/office/officeart/2005/8/layout/hierarchy2"/>
    <dgm:cxn modelId="{95C8F294-1AB7-4281-B160-2E85AF2E7992}" type="presParOf" srcId="{0C9F5C9F-B112-4532-BFE6-D8CC2AF410FB}" destId="{E18FC16A-8897-4C2A-9DC3-27619504AA77}" srcOrd="1" destOrd="0" presId="urn:microsoft.com/office/officeart/2005/8/layout/hierarchy2"/>
    <dgm:cxn modelId="{5EA18DB0-A58C-43DC-96CE-97C169E3C5B3}" type="presParOf" srcId="{1A443CA0-1F91-49CC-9A73-9C45351E4337}" destId="{9D446738-6855-4F16-A1A1-8B42ECCCC22D}" srcOrd="2" destOrd="0" presId="urn:microsoft.com/office/officeart/2005/8/layout/hierarchy2"/>
    <dgm:cxn modelId="{B61032B1-0CAB-4570-BC75-412AF34C2889}" type="presParOf" srcId="{9D446738-6855-4F16-A1A1-8B42ECCCC22D}" destId="{0A43064A-D690-4E0D-A5CD-B8B763DD114D}" srcOrd="0" destOrd="0" presId="urn:microsoft.com/office/officeart/2005/8/layout/hierarchy2"/>
    <dgm:cxn modelId="{0F80E512-00AB-45A8-9128-3EB43CD8BEBA}" type="presParOf" srcId="{1A443CA0-1F91-49CC-9A73-9C45351E4337}" destId="{D92BC423-695B-4D8E-B322-EF8C39379765}" srcOrd="3" destOrd="0" presId="urn:microsoft.com/office/officeart/2005/8/layout/hierarchy2"/>
    <dgm:cxn modelId="{A335A46A-351E-435C-8B99-CFB02D62F15F}" type="presParOf" srcId="{D92BC423-695B-4D8E-B322-EF8C39379765}" destId="{45B87FE9-5909-4E2B-AA7F-7942F96A3753}" srcOrd="0" destOrd="0" presId="urn:microsoft.com/office/officeart/2005/8/layout/hierarchy2"/>
    <dgm:cxn modelId="{F050D6AD-E9DC-4454-A287-2B51A4F0C5A0}" type="presParOf" srcId="{D92BC423-695B-4D8E-B322-EF8C39379765}" destId="{25240353-AD04-4D87-A1D6-C8D24ABA6688}" srcOrd="1" destOrd="0" presId="urn:microsoft.com/office/officeart/2005/8/layout/hierarchy2"/>
    <dgm:cxn modelId="{F60A463F-32BB-48B9-9C42-50D620425265}" type="presParOf" srcId="{1A443CA0-1F91-49CC-9A73-9C45351E4337}" destId="{7A2FAA12-5117-47B1-B997-70826C79B8CA}" srcOrd="4" destOrd="0" presId="urn:microsoft.com/office/officeart/2005/8/layout/hierarchy2"/>
    <dgm:cxn modelId="{C60A8D8D-5745-4C53-B1AB-0FE1D0CD41E5}" type="presParOf" srcId="{7A2FAA12-5117-47B1-B997-70826C79B8CA}" destId="{8E03D475-2D45-428E-894F-D88CF8F1CC94}" srcOrd="0" destOrd="0" presId="urn:microsoft.com/office/officeart/2005/8/layout/hierarchy2"/>
    <dgm:cxn modelId="{747EABF9-66C0-4B1B-AF05-343EFA75342E}" type="presParOf" srcId="{1A443CA0-1F91-49CC-9A73-9C45351E4337}" destId="{AE0BE218-3F36-411D-94A8-03DCECC64F3E}" srcOrd="5" destOrd="0" presId="urn:microsoft.com/office/officeart/2005/8/layout/hierarchy2"/>
    <dgm:cxn modelId="{90E8A739-8E7C-4586-98B8-0866280E8E74}" type="presParOf" srcId="{AE0BE218-3F36-411D-94A8-03DCECC64F3E}" destId="{EE85295E-E2E2-43AA-9215-7FEA3BB79855}" srcOrd="0" destOrd="0" presId="urn:microsoft.com/office/officeart/2005/8/layout/hierarchy2"/>
    <dgm:cxn modelId="{9512BB67-EF4E-4824-A49D-44CB2FC7B603}" type="presParOf" srcId="{AE0BE218-3F36-411D-94A8-03DCECC64F3E}" destId="{B122039D-A99B-4E5C-A519-CF3528D1D7F3}" srcOrd="1" destOrd="0" presId="urn:microsoft.com/office/officeart/2005/8/layout/hierarchy2"/>
    <dgm:cxn modelId="{8AEFE6D2-0BE0-44C8-B0B2-C59418512040}" type="presParOf" srcId="{1A443CA0-1F91-49CC-9A73-9C45351E4337}" destId="{2EF92D84-4224-46C9-9B3D-A783411EC76B}" srcOrd="6" destOrd="0" presId="urn:microsoft.com/office/officeart/2005/8/layout/hierarchy2"/>
    <dgm:cxn modelId="{817AF09F-D75B-45DC-816E-D0A9EFD19BE9}" type="presParOf" srcId="{2EF92D84-4224-46C9-9B3D-A783411EC76B}" destId="{88F4610E-7F5A-40F3-BADB-A903C045F66F}" srcOrd="0" destOrd="0" presId="urn:microsoft.com/office/officeart/2005/8/layout/hierarchy2"/>
    <dgm:cxn modelId="{C80288B1-F0E6-4DF7-8C22-1DEB48D051C7}" type="presParOf" srcId="{1A443CA0-1F91-49CC-9A73-9C45351E4337}" destId="{6376ADB5-6349-437A-8C61-7E2F80465169}" srcOrd="7" destOrd="0" presId="urn:microsoft.com/office/officeart/2005/8/layout/hierarchy2"/>
    <dgm:cxn modelId="{30D846F6-668A-430E-839F-47218D1FF5AF}" type="presParOf" srcId="{6376ADB5-6349-437A-8C61-7E2F80465169}" destId="{DE23AEA1-EB02-40AC-B06F-B2C009EAF24D}" srcOrd="0" destOrd="0" presId="urn:microsoft.com/office/officeart/2005/8/layout/hierarchy2"/>
    <dgm:cxn modelId="{03B90016-2909-4FB5-A9CA-7CEAB4F5980E}" type="presParOf" srcId="{6376ADB5-6349-437A-8C61-7E2F80465169}" destId="{87419F61-3132-4A48-A11A-AC766BDFB468}" srcOrd="1" destOrd="0" presId="urn:microsoft.com/office/officeart/2005/8/layout/hierarchy2"/>
    <dgm:cxn modelId="{685551EF-8AA2-4FB2-AA89-4B1EA30DE2B8}" type="presParOf" srcId="{84BDD705-0023-4B6B-ABC3-907D42A927F2}" destId="{4C7CA0B8-E07F-4436-B4F2-001D3E08830D}" srcOrd="4" destOrd="0" presId="urn:microsoft.com/office/officeart/2005/8/layout/hierarchy2"/>
    <dgm:cxn modelId="{583DF8B5-F68E-464A-A89E-98ED0F6B7F2D}" type="presParOf" srcId="{4C7CA0B8-E07F-4436-B4F2-001D3E08830D}" destId="{00A7ABEA-A9E7-423A-960F-109E37899E42}" srcOrd="0" destOrd="0" presId="urn:microsoft.com/office/officeart/2005/8/layout/hierarchy2"/>
    <dgm:cxn modelId="{45FB38DF-CC23-4DD5-A8A1-EAC397CB3392}" type="presParOf" srcId="{84BDD705-0023-4B6B-ABC3-907D42A927F2}" destId="{CAF32A70-24AD-4D8C-B586-894B7BD34FFD}" srcOrd="5" destOrd="0" presId="urn:microsoft.com/office/officeart/2005/8/layout/hierarchy2"/>
    <dgm:cxn modelId="{C3D74302-A6AB-41E8-B7E8-7E9A27A4EFEF}" type="presParOf" srcId="{CAF32A70-24AD-4D8C-B586-894B7BD34FFD}" destId="{8FEECF70-8A3D-419D-8691-B5999FEEE69F}" srcOrd="0" destOrd="0" presId="urn:microsoft.com/office/officeart/2005/8/layout/hierarchy2"/>
    <dgm:cxn modelId="{0AFDE561-7639-4FAC-AF40-AF56F71E7ED1}" type="presParOf" srcId="{CAF32A70-24AD-4D8C-B586-894B7BD34FFD}" destId="{BD5BC475-C4B8-4122-8D4F-0DAF437A67A8}" srcOrd="1" destOrd="0" presId="urn:microsoft.com/office/officeart/2005/8/layout/hierarchy2"/>
    <dgm:cxn modelId="{77D5AE0F-DC7A-422F-9A19-F0C9AB021998}" type="presParOf" srcId="{BD5BC475-C4B8-4122-8D4F-0DAF437A67A8}" destId="{226B17B0-FD14-4E7F-A23A-6BF07F3EADA9}" srcOrd="0" destOrd="0" presId="urn:microsoft.com/office/officeart/2005/8/layout/hierarchy2"/>
    <dgm:cxn modelId="{14FAE5FA-A8E1-4995-8A7B-EA2A6D77FAB3}" type="presParOf" srcId="{226B17B0-FD14-4E7F-A23A-6BF07F3EADA9}" destId="{F87E45D9-0F8A-4324-8925-6EA0EA595EEA}" srcOrd="0" destOrd="0" presId="urn:microsoft.com/office/officeart/2005/8/layout/hierarchy2"/>
    <dgm:cxn modelId="{AA300FBA-C365-46F3-826A-C61A8FEF5174}" type="presParOf" srcId="{BD5BC475-C4B8-4122-8D4F-0DAF437A67A8}" destId="{A8359AD3-B303-4670-AF1A-62573871324E}" srcOrd="1" destOrd="0" presId="urn:microsoft.com/office/officeart/2005/8/layout/hierarchy2"/>
    <dgm:cxn modelId="{98864ACB-CF18-4996-B077-56B973B2F32A}" type="presParOf" srcId="{A8359AD3-B303-4670-AF1A-62573871324E}" destId="{E1324208-A41B-40D8-92C4-38E26C8CC8B2}" srcOrd="0" destOrd="0" presId="urn:microsoft.com/office/officeart/2005/8/layout/hierarchy2"/>
    <dgm:cxn modelId="{399B2FBD-6B8A-4DA0-8576-7C4250806AEF}" type="presParOf" srcId="{A8359AD3-B303-4670-AF1A-62573871324E}" destId="{BEEBB482-8B0A-41AA-A572-E32366F14397}" srcOrd="1" destOrd="0" presId="urn:microsoft.com/office/officeart/2005/8/layout/hierarchy2"/>
    <dgm:cxn modelId="{F8410B01-18A5-427D-B94A-BACCC5C74D19}" type="presParOf" srcId="{BD5BC475-C4B8-4122-8D4F-0DAF437A67A8}" destId="{7C85E0B2-0BED-429A-AA49-584A50F617AD}" srcOrd="2" destOrd="0" presId="urn:microsoft.com/office/officeart/2005/8/layout/hierarchy2"/>
    <dgm:cxn modelId="{58E2D887-2090-41E4-A437-CB2D344F5CF9}" type="presParOf" srcId="{7C85E0B2-0BED-429A-AA49-584A50F617AD}" destId="{0988976C-4CC1-491A-809B-3472EA17C08B}" srcOrd="0" destOrd="0" presId="urn:microsoft.com/office/officeart/2005/8/layout/hierarchy2"/>
    <dgm:cxn modelId="{0756E3BA-E105-47EA-A362-0AB26BFD9D86}" type="presParOf" srcId="{BD5BC475-C4B8-4122-8D4F-0DAF437A67A8}" destId="{6475C5BA-BC36-41F9-9821-4179BEC5F64C}" srcOrd="3" destOrd="0" presId="urn:microsoft.com/office/officeart/2005/8/layout/hierarchy2"/>
    <dgm:cxn modelId="{DC68A5BD-25F4-4573-B18E-8E633224D66C}" type="presParOf" srcId="{6475C5BA-BC36-41F9-9821-4179BEC5F64C}" destId="{597E8C6C-63C0-4500-87B9-DFDA56216DB5}" srcOrd="0" destOrd="0" presId="urn:microsoft.com/office/officeart/2005/8/layout/hierarchy2"/>
    <dgm:cxn modelId="{3890E809-71C4-4E5C-973C-2D533632854B}" type="presParOf" srcId="{6475C5BA-BC36-41F9-9821-4179BEC5F64C}" destId="{94467EAA-536F-4F1D-BC26-A2AE4E5910B0}" srcOrd="1" destOrd="0" presId="urn:microsoft.com/office/officeart/2005/8/layout/hierarchy2"/>
    <dgm:cxn modelId="{A76237D4-EEBA-4E01-882C-63F0F9360F3F}" type="presParOf" srcId="{BD5BC475-C4B8-4122-8D4F-0DAF437A67A8}" destId="{4181506F-E1C0-4891-900C-A361773C6472}" srcOrd="4" destOrd="0" presId="urn:microsoft.com/office/officeart/2005/8/layout/hierarchy2"/>
    <dgm:cxn modelId="{34A73443-A445-4339-9121-7137C32D03D5}" type="presParOf" srcId="{4181506F-E1C0-4891-900C-A361773C6472}" destId="{E0004D29-AF35-453D-8F73-5256F5826CCF}" srcOrd="0" destOrd="0" presId="urn:microsoft.com/office/officeart/2005/8/layout/hierarchy2"/>
    <dgm:cxn modelId="{139ACF42-6011-44E9-A29E-6F58745054B2}" type="presParOf" srcId="{BD5BC475-C4B8-4122-8D4F-0DAF437A67A8}" destId="{F6A42E18-7675-4166-8491-610AA981F968}" srcOrd="5" destOrd="0" presId="urn:microsoft.com/office/officeart/2005/8/layout/hierarchy2"/>
    <dgm:cxn modelId="{FA0E982D-48D6-428E-B0EA-343E075590D1}" type="presParOf" srcId="{F6A42E18-7675-4166-8491-610AA981F968}" destId="{C523D0BD-DE62-4CE6-BBC5-2B4B3604288E}" srcOrd="0" destOrd="0" presId="urn:microsoft.com/office/officeart/2005/8/layout/hierarchy2"/>
    <dgm:cxn modelId="{3F4ACB21-4011-4CCE-A806-632BCCA8C2AB}" type="presParOf" srcId="{F6A42E18-7675-4166-8491-610AA981F968}" destId="{8D046ABD-2BDB-446A-9399-4C69571D176A}" srcOrd="1" destOrd="0" presId="urn:microsoft.com/office/officeart/2005/8/layout/hierarchy2"/>
    <dgm:cxn modelId="{8B2DC479-5DDF-48D9-8A7F-5A00F1F7C417}" type="presParOf" srcId="{84BDD705-0023-4B6B-ABC3-907D42A927F2}" destId="{AD237B51-8F62-4DF7-BDDB-C23413BD4225}" srcOrd="6" destOrd="0" presId="urn:microsoft.com/office/officeart/2005/8/layout/hierarchy2"/>
    <dgm:cxn modelId="{2C1CF6E6-F460-4F57-80CA-B2E2E8DADC53}" type="presParOf" srcId="{AD237B51-8F62-4DF7-BDDB-C23413BD4225}" destId="{3985E9D9-7E09-4135-884C-413D33295E3F}" srcOrd="0" destOrd="0" presId="urn:microsoft.com/office/officeart/2005/8/layout/hierarchy2"/>
    <dgm:cxn modelId="{629D4D55-F0D0-42BC-BE33-69CD8F2E2385}" type="presParOf" srcId="{84BDD705-0023-4B6B-ABC3-907D42A927F2}" destId="{7C7AD994-2DD6-46CB-9D3E-D173860AACA2}" srcOrd="7" destOrd="0" presId="urn:microsoft.com/office/officeart/2005/8/layout/hierarchy2"/>
    <dgm:cxn modelId="{4E1074C7-139A-4355-9CB3-4AAB72F55FB8}" type="presParOf" srcId="{7C7AD994-2DD6-46CB-9D3E-D173860AACA2}" destId="{9DA1883F-C890-4965-95CC-73A5E622FAF0}" srcOrd="0" destOrd="0" presId="urn:microsoft.com/office/officeart/2005/8/layout/hierarchy2"/>
    <dgm:cxn modelId="{702C7843-54DC-4D88-84FF-DB8C92E9CE31}" type="presParOf" srcId="{7C7AD994-2DD6-46CB-9D3E-D173860AACA2}" destId="{1A55EC49-76D7-42FE-8AD5-A603BF98C282}" srcOrd="1" destOrd="0" presId="urn:microsoft.com/office/officeart/2005/8/layout/hierarchy2"/>
    <dgm:cxn modelId="{6757960D-8D05-496E-9A61-6B3770FED35B}" type="presParOf" srcId="{1A55EC49-76D7-42FE-8AD5-A603BF98C282}" destId="{8D2A0AA5-F041-4D51-9442-36A6052E2C84}" srcOrd="0" destOrd="0" presId="urn:microsoft.com/office/officeart/2005/8/layout/hierarchy2"/>
    <dgm:cxn modelId="{AC710130-95FC-476D-AA93-C24924B32BA2}" type="presParOf" srcId="{8D2A0AA5-F041-4D51-9442-36A6052E2C84}" destId="{72973E94-C7E4-4B12-B1C8-2F719E9F68BD}" srcOrd="0" destOrd="0" presId="urn:microsoft.com/office/officeart/2005/8/layout/hierarchy2"/>
    <dgm:cxn modelId="{403FB023-E763-482A-B452-ACEF4A0E3277}" type="presParOf" srcId="{1A55EC49-76D7-42FE-8AD5-A603BF98C282}" destId="{2A7561E1-114D-4BD1-83C1-60666E452822}" srcOrd="1" destOrd="0" presId="urn:microsoft.com/office/officeart/2005/8/layout/hierarchy2"/>
    <dgm:cxn modelId="{B430ACB7-B3A7-4160-963A-79514F49E860}" type="presParOf" srcId="{2A7561E1-114D-4BD1-83C1-60666E452822}" destId="{B8B64AD3-C84B-4D80-8150-B0D3369BD133}" srcOrd="0" destOrd="0" presId="urn:microsoft.com/office/officeart/2005/8/layout/hierarchy2"/>
    <dgm:cxn modelId="{51BD62CF-0665-4421-B37B-BFE6AC73F726}" type="presParOf" srcId="{2A7561E1-114D-4BD1-83C1-60666E452822}" destId="{01FF7A23-2154-47C3-BBEA-4844CB924F42}" srcOrd="1" destOrd="0" presId="urn:microsoft.com/office/officeart/2005/8/layout/hierarchy2"/>
    <dgm:cxn modelId="{8A542B73-442F-4EC8-8188-0AEB96443398}" type="presParOf" srcId="{1A55EC49-76D7-42FE-8AD5-A603BF98C282}" destId="{34CAD0F1-50AF-4C74-AC0D-1D53FD262023}" srcOrd="2" destOrd="0" presId="urn:microsoft.com/office/officeart/2005/8/layout/hierarchy2"/>
    <dgm:cxn modelId="{7979393B-97CF-4694-BEC4-BCC6D0EB83B5}" type="presParOf" srcId="{34CAD0F1-50AF-4C74-AC0D-1D53FD262023}" destId="{144FC73D-18DB-417E-8053-DC0953B54832}" srcOrd="0" destOrd="0" presId="urn:microsoft.com/office/officeart/2005/8/layout/hierarchy2"/>
    <dgm:cxn modelId="{237D4721-9D3E-4F3A-8C0D-87F451E9AF98}" type="presParOf" srcId="{1A55EC49-76D7-42FE-8AD5-A603BF98C282}" destId="{69D46EDB-F884-4DE7-8A89-403B3FF3767C}" srcOrd="3" destOrd="0" presId="urn:microsoft.com/office/officeart/2005/8/layout/hierarchy2"/>
    <dgm:cxn modelId="{68C87F6C-BFAF-4968-A28A-A19D1B7E9651}" type="presParOf" srcId="{69D46EDB-F884-4DE7-8A89-403B3FF3767C}" destId="{8B55365B-54F4-4B49-AB07-9366D26E31E3}" srcOrd="0" destOrd="0" presId="urn:microsoft.com/office/officeart/2005/8/layout/hierarchy2"/>
    <dgm:cxn modelId="{5749ADA3-6C66-45E7-B82F-5E49307B6273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00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FBF76F00-96C0-4A50-B1BE-6E1DB03F7700}" type="presOf" srcId="{4C626386-B97F-4701-AD56-BCC9A5547B78}" destId="{226B17B0-FD14-4E7F-A23A-6BF07F3EADA9}" srcOrd="0" destOrd="0" presId="urn:microsoft.com/office/officeart/2005/8/layout/hierarchy2"/>
    <dgm:cxn modelId="{D2072B03-5E5D-440E-9BBE-C4E1A964C0B2}" type="presOf" srcId="{530F42E1-C111-4D4A-8D13-71A59DD6BB9B}" destId="{CCC1B6CD-4B34-4880-A3F6-A8313FC64D1E}" srcOrd="0" destOrd="0" presId="urn:microsoft.com/office/officeart/2005/8/layout/hierarchy2"/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7FE49A1E-D5FF-4057-B2E9-953589872AB3}" type="presOf" srcId="{2DEE0DBE-EF4F-4B66-97AE-F26E4C9A0E91}" destId="{597E8C6C-63C0-4500-87B9-DFDA56216DB5}" srcOrd="0" destOrd="0" presId="urn:microsoft.com/office/officeart/2005/8/layout/hierarchy2"/>
    <dgm:cxn modelId="{0FA9F225-A48C-4E40-A52A-5D6EFA5C9B92}" type="presOf" srcId="{AD1DA183-67CF-4473-8D1E-51153143DFBC}" destId="{9219BB2D-1165-4DB3-8CDC-687FE7494473}" srcOrd="0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6F590A2D-F259-4137-942F-C0E26703780A}" type="presOf" srcId="{AF8F05AA-959D-4CE3-A62A-D4FF495530F1}" destId="{7A2FAA12-5117-47B1-B997-70826C79B8CA}" srcOrd="0" destOrd="0" presId="urn:microsoft.com/office/officeart/2005/8/layout/hierarchy2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CE49A92F-B249-4188-B123-DD4739E5E929}" type="presOf" srcId="{4C626386-B97F-4701-AD56-BCC9A5547B78}" destId="{F87E45D9-0F8A-4324-8925-6EA0EA595EEA}" srcOrd="1" destOrd="0" presId="urn:microsoft.com/office/officeart/2005/8/layout/hierarchy2"/>
    <dgm:cxn modelId="{84632633-6D3A-42B0-8E61-AA47078DC746}" type="presOf" srcId="{82AACEF5-B104-4B3A-91B0-4E4DD6F7C20E}" destId="{BFF05CBC-D0C5-47FE-918A-C44637857CCC}" srcOrd="0" destOrd="0" presId="urn:microsoft.com/office/officeart/2005/8/layout/hierarchy2"/>
    <dgm:cxn modelId="{6A050635-77B1-4C9E-B966-5B3A39464812}" type="presOf" srcId="{0DD7C4D6-9832-4729-9BEF-4104F25C38B1}" destId="{7C85E0B2-0BED-429A-AA49-584A50F617AD}" srcOrd="0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DC538E39-5CD0-4266-8EAE-3650BF0C82CB}" type="presOf" srcId="{7A9A355C-076E-4300-8CF2-98AECDF8E18C}" destId="{8D2A0AA5-F041-4D51-9442-36A6052E2C84}" srcOrd="0" destOrd="0" presId="urn:microsoft.com/office/officeart/2005/8/layout/hierarchy2"/>
    <dgm:cxn modelId="{56C4AA3D-C369-4B50-A812-2CE433BBBFCC}" type="presOf" srcId="{530F42E1-C111-4D4A-8D13-71A59DD6BB9B}" destId="{7BE31366-9056-4119-A925-72A0DF6279A3}" srcOrd="1" destOrd="0" presId="urn:microsoft.com/office/officeart/2005/8/layout/hierarchy2"/>
    <dgm:cxn modelId="{7A16633F-9DD0-4C0A-965E-6E0621C1969D}" type="presOf" srcId="{10164A18-A9A7-4400-8B22-6727D2FE8995}" destId="{0A43064A-D690-4E0D-A5CD-B8B763DD114D}" srcOrd="1" destOrd="0" presId="urn:microsoft.com/office/officeart/2005/8/layout/hierarchy2"/>
    <dgm:cxn modelId="{BC5E8E5C-26B6-4A88-AC55-AEAA70BEE1C7}" type="presOf" srcId="{4AF9EDD4-94A7-4527-9764-010B01A305C0}" destId="{88F4610E-7F5A-40F3-BADB-A903C045F66F}" srcOrd="1" destOrd="0" presId="urn:microsoft.com/office/officeart/2005/8/layout/hierarchy2"/>
    <dgm:cxn modelId="{E3F5005F-C6B1-4420-9C0A-DC7E5924A7D0}" type="presOf" srcId="{A706E861-5404-477D-B8C7-7E888578F5E4}" destId="{AD237B51-8F62-4DF7-BDDB-C23413BD4225}" srcOrd="0" destOrd="0" presId="urn:microsoft.com/office/officeart/2005/8/layout/hierarchy2"/>
    <dgm:cxn modelId="{8129BE69-5CE1-4D0A-9F7A-A63670B620BB}" type="presOf" srcId="{E7D8DBC4-2B20-4A35-8282-DBBEB7907AFB}" destId="{8B55365B-54F4-4B49-AB07-9366D26E31E3}" srcOrd="0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0BA4704A-8667-40BB-8596-BEFB0EE91456}" type="presOf" srcId="{9A2CC15B-E82B-430F-8D91-30F32BCF0BA9}" destId="{144FC73D-18DB-417E-8053-DC0953B54832}" srcOrd="1" destOrd="0" presId="urn:microsoft.com/office/officeart/2005/8/layout/hierarchy2"/>
    <dgm:cxn modelId="{59717651-6A70-4613-987D-D829CF5803E4}" type="presOf" srcId="{CA104DE9-8195-41D9-9077-571833D4794B}" destId="{9DA1883F-C890-4965-95CC-73A5E622FAF0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7FB55B76-2190-4078-9ECE-0971EFBC668B}" type="presOf" srcId="{4AF9EDD4-94A7-4527-9764-010B01A305C0}" destId="{2EF92D84-4224-46C9-9B3D-A783411EC76B}" srcOrd="0" destOrd="0" presId="urn:microsoft.com/office/officeart/2005/8/layout/hierarchy2"/>
    <dgm:cxn modelId="{EBE8F157-39B5-44EE-AC2A-2E9FD865C9A4}" type="presOf" srcId="{003CA07B-6DA9-4549-A991-168A331F0192}" destId="{D801CEC7-BEA1-4740-AACD-42BE290118F5}" srcOrd="0" destOrd="0" presId="urn:microsoft.com/office/officeart/2005/8/layout/hierarchy2"/>
    <dgm:cxn modelId="{F162A558-08E8-4CE9-9F2E-75F9D6152A74}" type="presOf" srcId="{10164A18-A9A7-4400-8B22-6727D2FE8995}" destId="{9D446738-6855-4F16-A1A1-8B42ECCCC22D}" srcOrd="0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B12BEC83-C367-4985-BAFC-B463A2E60529}" type="presOf" srcId="{BDEE638B-7DA5-479E-9BFB-5F4E04965099}" destId="{28103AB0-2164-439B-AE88-09B9D43E8AD8}" srcOrd="0" destOrd="0" presId="urn:microsoft.com/office/officeart/2005/8/layout/hierarchy2"/>
    <dgm:cxn modelId="{6FEDDF89-C83A-4399-ADC8-869BFD84E53E}" type="presOf" srcId="{5609B956-D6E9-463F-8A9E-340D9A7F6E57}" destId="{8CEA8DAF-E563-412B-97F3-D4ECFF45360D}" srcOrd="0" destOrd="0" presId="urn:microsoft.com/office/officeart/2005/8/layout/hierarchy2"/>
    <dgm:cxn modelId="{870EBE8A-2CEC-48E8-8C83-95EAED36F313}" type="presOf" srcId="{003CA07B-6DA9-4549-A991-168A331F0192}" destId="{0FD305DE-2DCD-43F3-94E4-8FA7276B3817}" srcOrd="1" destOrd="0" presId="urn:microsoft.com/office/officeart/2005/8/layout/hierarchy2"/>
    <dgm:cxn modelId="{969B138E-7C52-4DDC-9B79-E032F5A7F465}" type="presOf" srcId="{7A9A355C-076E-4300-8CF2-98AECDF8E18C}" destId="{72973E94-C7E4-4B12-B1C8-2F719E9F68BD}" srcOrd="1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C42B6493-7164-46F1-80C7-28EB895C6F18}" type="presOf" srcId="{9A2CC15B-E82B-430F-8D91-30F32BCF0BA9}" destId="{34CAD0F1-50AF-4C74-AC0D-1D53FD262023}" srcOrd="0" destOrd="0" presId="urn:microsoft.com/office/officeart/2005/8/layout/hierarchy2"/>
    <dgm:cxn modelId="{4C223298-C0E5-40B6-9E24-6617D56456EA}" type="presOf" srcId="{D4D95B50-3831-4FC6-8A7A-A0DB1F1C84C1}" destId="{B8B64AD3-C84B-4D80-8150-B0D3369BD133}" srcOrd="0" destOrd="0" presId="urn:microsoft.com/office/officeart/2005/8/layout/hierarchy2"/>
    <dgm:cxn modelId="{0C43589B-B77F-42FC-A1C8-0AE0D96ED133}" type="presOf" srcId="{E1EB0AC0-1A90-4E13-BFC5-7854BC631075}" destId="{97A4C138-6328-4E52-9BEC-BDEC84751DAF}" srcOrd="0" destOrd="0" presId="urn:microsoft.com/office/officeart/2005/8/layout/hierarchy2"/>
    <dgm:cxn modelId="{48F7D49F-0098-4E72-BF71-DE764F18155B}" type="presOf" srcId="{D090C116-03AB-4F97-A284-7A9B2EE4FFCB}" destId="{DE23AEA1-EB02-40AC-B06F-B2C009EAF24D}" srcOrd="0" destOrd="0" presId="urn:microsoft.com/office/officeart/2005/8/layout/hierarchy2"/>
    <dgm:cxn modelId="{4D9379A0-4D87-47D2-8DBA-10DF505432F1}" type="presOf" srcId="{B1B20E26-FBF3-4C69-898B-37CD8F44A562}" destId="{C523D0BD-DE62-4CE6-BBC5-2B4B3604288E}" srcOrd="0" destOrd="0" presId="urn:microsoft.com/office/officeart/2005/8/layout/hierarchy2"/>
    <dgm:cxn modelId="{DB974FA1-9FBE-447F-984A-3FFDFF28412F}" type="presOf" srcId="{FF22637A-4B3F-4A07-AEBF-EA745FDCFE59}" destId="{8FEECF70-8A3D-419D-8691-B5999FEEE69F}" srcOrd="0" destOrd="0" presId="urn:microsoft.com/office/officeart/2005/8/layout/hierarchy2"/>
    <dgm:cxn modelId="{E3952FA3-8B2F-4AA5-A6CD-1BC03DDA3EDC}" type="presOf" srcId="{4A314FFC-76CD-481C-86E2-4D1D495F9CD7}" destId="{4C7CA0B8-E07F-4436-B4F2-001D3E08830D}" srcOrd="0" destOrd="0" presId="urn:microsoft.com/office/officeart/2005/8/layout/hierarchy2"/>
    <dgm:cxn modelId="{179314A9-7366-4A9B-B604-4A986E77106F}" type="presOf" srcId="{713E2A36-8BC8-4B16-9691-63D09BD57846}" destId="{E1324208-A41B-40D8-92C4-38E26C8CC8B2}" srcOrd="0" destOrd="0" presId="urn:microsoft.com/office/officeart/2005/8/layout/hierarchy2"/>
    <dgm:cxn modelId="{2986CBAD-1C2D-4A93-80C0-BE9F7880D301}" type="presOf" srcId="{AF8F05AA-959D-4CE3-A62A-D4FF495530F1}" destId="{8E03D475-2D45-428E-894F-D88CF8F1CC94}" srcOrd="1" destOrd="0" presId="urn:microsoft.com/office/officeart/2005/8/layout/hierarchy2"/>
    <dgm:cxn modelId="{DAF56DB1-3948-4075-865B-4027DE68CD0F}" type="presOf" srcId="{4A314FFC-76CD-481C-86E2-4D1D495F9CD7}" destId="{00A7ABEA-A9E7-423A-960F-109E37899E42}" srcOrd="1" destOrd="0" presId="urn:microsoft.com/office/officeart/2005/8/layout/hierarchy2"/>
    <dgm:cxn modelId="{DD8597B1-2F0F-4FC5-BB52-4B785ADA4EE6}" type="presOf" srcId="{20C27923-DFE7-444C-868C-D813A33EA423}" destId="{4181506F-E1C0-4891-900C-A361773C6472}" srcOrd="0" destOrd="0" presId="urn:microsoft.com/office/officeart/2005/8/layout/hierarchy2"/>
    <dgm:cxn modelId="{E78A9DB2-277E-4B97-A612-0E2DB9012E97}" type="presOf" srcId="{75873C6B-5B5E-4152-9CF1-2C89AFB2BCC6}" destId="{EE85295E-E2E2-43AA-9215-7FEA3BB79855}" srcOrd="0" destOrd="0" presId="urn:microsoft.com/office/officeart/2005/8/layout/hierarchy2"/>
    <dgm:cxn modelId="{4144DAC6-3A6E-44C7-AE82-C559F2CC0A55}" type="presOf" srcId="{C7AD3F67-D13F-407D-B96E-112A82B3E4EA}" destId="{45B87FE9-5909-4E2B-AA7F-7942F96A3753}" srcOrd="0" destOrd="0" presId="urn:microsoft.com/office/officeart/2005/8/layout/hierarchy2"/>
    <dgm:cxn modelId="{DCBBB3CE-ABB4-4F13-BDD8-1A2AE43CF09D}" type="presOf" srcId="{E1EB0AC0-1A90-4E13-BFC5-7854BC631075}" destId="{36908306-88FA-486B-B848-79D721A50666}" srcOrd="1" destOrd="0" presId="urn:microsoft.com/office/officeart/2005/8/layout/hierarchy2"/>
    <dgm:cxn modelId="{D0E9A6CF-334A-4236-B4D6-CBB18B3D1295}" type="presOf" srcId="{B9390405-E9C9-46F5-8E8B-3B98D3C37A88}" destId="{00E1F6A1-7B9E-4A52-BD72-36B54EC6AEC1}" srcOrd="0" destOrd="0" presId="urn:microsoft.com/office/officeart/2005/8/layout/hierarchy2"/>
    <dgm:cxn modelId="{6DD024D5-20D6-41A0-8B80-821C620D36C6}" type="presOf" srcId="{198578ED-F383-47B7-A98D-78344643FAF1}" destId="{96F114F4-3AA6-44BA-93CB-5C3F8ECFA49D}" srcOrd="1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A12B71DD-053E-453F-8D87-A80FA925C19F}" type="presOf" srcId="{A706E861-5404-477D-B8C7-7E888578F5E4}" destId="{3985E9D9-7E09-4135-884C-413D33295E3F}" srcOrd="1" destOrd="0" presId="urn:microsoft.com/office/officeart/2005/8/layout/hierarchy2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2FB6D0EC-133A-4372-A549-5E1E2517991D}" type="presOf" srcId="{81774D94-E4F3-4FD4-B05F-59CD7B3E513D}" destId="{DB3DF320-13AC-4EE2-B4EA-C384751F9729}" srcOrd="0" destOrd="0" presId="urn:microsoft.com/office/officeart/2005/8/layout/hierarchy2"/>
    <dgm:cxn modelId="{5A3903F0-5DAE-4B1A-984B-FD2B2B8CE1C7}" type="presOf" srcId="{198578ED-F383-47B7-A98D-78344643FAF1}" destId="{4118959D-7730-4ECA-A4DD-2D2EE3B84AA8}" srcOrd="0" destOrd="0" presId="urn:microsoft.com/office/officeart/2005/8/layout/hierarchy2"/>
    <dgm:cxn modelId="{A843BFF4-8CCC-4986-8B5A-93F4D171BE30}" type="presOf" srcId="{0DD7C4D6-9832-4729-9BEF-4104F25C38B1}" destId="{0988976C-4CC1-491A-809B-3472EA17C08B}" srcOrd="1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014186FC-9EB5-40A0-BBCA-300F5F8C09BD}" type="presOf" srcId="{20C27923-DFE7-444C-868C-D813A33EA423}" destId="{E0004D29-AF35-453D-8F73-5256F5826CCF}" srcOrd="1" destOrd="0" presId="urn:microsoft.com/office/officeart/2005/8/layout/hierarchy2"/>
    <dgm:cxn modelId="{25DE533F-52F7-40D9-934F-2729F6D8E7E0}" type="presParOf" srcId="{9219BB2D-1165-4DB3-8CDC-687FE7494473}" destId="{DF4D94D2-2B39-4B73-9862-3C36FDFF9177}" srcOrd="0" destOrd="0" presId="urn:microsoft.com/office/officeart/2005/8/layout/hierarchy2"/>
    <dgm:cxn modelId="{27286E86-F7E2-4CB4-A80F-35D5AC38C0F8}" type="presParOf" srcId="{DF4D94D2-2B39-4B73-9862-3C36FDFF9177}" destId="{00E1F6A1-7B9E-4A52-BD72-36B54EC6AEC1}" srcOrd="0" destOrd="0" presId="urn:microsoft.com/office/officeart/2005/8/layout/hierarchy2"/>
    <dgm:cxn modelId="{655FA883-6050-4666-9278-4486C26B7E09}" type="presParOf" srcId="{DF4D94D2-2B39-4B73-9862-3C36FDFF9177}" destId="{84BDD705-0023-4B6B-ABC3-907D42A927F2}" srcOrd="1" destOrd="0" presId="urn:microsoft.com/office/officeart/2005/8/layout/hierarchy2"/>
    <dgm:cxn modelId="{5E35EC22-8535-4CF4-8FBE-7272D9992388}" type="presParOf" srcId="{84BDD705-0023-4B6B-ABC3-907D42A927F2}" destId="{CCC1B6CD-4B34-4880-A3F6-A8313FC64D1E}" srcOrd="0" destOrd="0" presId="urn:microsoft.com/office/officeart/2005/8/layout/hierarchy2"/>
    <dgm:cxn modelId="{668CBCFC-8F8D-48C0-A855-67660AAAABD8}" type="presParOf" srcId="{CCC1B6CD-4B34-4880-A3F6-A8313FC64D1E}" destId="{7BE31366-9056-4119-A925-72A0DF6279A3}" srcOrd="0" destOrd="0" presId="urn:microsoft.com/office/officeart/2005/8/layout/hierarchy2"/>
    <dgm:cxn modelId="{81F8DEE2-B61B-4DA3-86E1-6A822458E3ED}" type="presParOf" srcId="{84BDD705-0023-4B6B-ABC3-907D42A927F2}" destId="{DEF8D6B3-2EF3-4CCF-B52B-891DAEB9F263}" srcOrd="1" destOrd="0" presId="urn:microsoft.com/office/officeart/2005/8/layout/hierarchy2"/>
    <dgm:cxn modelId="{5A6B0237-F953-41FC-8C9E-AC147AF12E20}" type="presParOf" srcId="{DEF8D6B3-2EF3-4CCF-B52B-891DAEB9F263}" destId="{BFF05CBC-D0C5-47FE-918A-C44637857CCC}" srcOrd="0" destOrd="0" presId="urn:microsoft.com/office/officeart/2005/8/layout/hierarchy2"/>
    <dgm:cxn modelId="{39C81D12-CAC3-42FF-922F-DE7D8DBFC628}" type="presParOf" srcId="{DEF8D6B3-2EF3-4CCF-B52B-891DAEB9F263}" destId="{5416156A-1B84-4641-95F2-CD18DF3DAD86}" srcOrd="1" destOrd="0" presId="urn:microsoft.com/office/officeart/2005/8/layout/hierarchy2"/>
    <dgm:cxn modelId="{0510013B-ABDA-4AFE-BD29-FD2B6F25E12C}" type="presParOf" srcId="{5416156A-1B84-4641-95F2-CD18DF3DAD86}" destId="{4118959D-7730-4ECA-A4DD-2D2EE3B84AA8}" srcOrd="0" destOrd="0" presId="urn:microsoft.com/office/officeart/2005/8/layout/hierarchy2"/>
    <dgm:cxn modelId="{B735583E-45E4-49F7-BA16-AAD06E19B47F}" type="presParOf" srcId="{4118959D-7730-4ECA-A4DD-2D2EE3B84AA8}" destId="{96F114F4-3AA6-44BA-93CB-5C3F8ECFA49D}" srcOrd="0" destOrd="0" presId="urn:microsoft.com/office/officeart/2005/8/layout/hierarchy2"/>
    <dgm:cxn modelId="{D8E84485-0064-4C97-8F69-7714B89E2CC1}" type="presParOf" srcId="{5416156A-1B84-4641-95F2-CD18DF3DAD86}" destId="{89903BE1-1A41-44EF-8228-E7F714ECA63E}" srcOrd="1" destOrd="0" presId="urn:microsoft.com/office/officeart/2005/8/layout/hierarchy2"/>
    <dgm:cxn modelId="{9B02058A-0CB0-4C60-933E-27A24C051113}" type="presParOf" srcId="{89903BE1-1A41-44EF-8228-E7F714ECA63E}" destId="{8CEA8DAF-E563-412B-97F3-D4ECFF45360D}" srcOrd="0" destOrd="0" presId="urn:microsoft.com/office/officeart/2005/8/layout/hierarchy2"/>
    <dgm:cxn modelId="{635A049C-0CCE-4D8D-A8D4-3EB3CE62A2BE}" type="presParOf" srcId="{89903BE1-1A41-44EF-8228-E7F714ECA63E}" destId="{30D2F1B5-13C7-4DC0-9325-8E5A7DEB270E}" srcOrd="1" destOrd="0" presId="urn:microsoft.com/office/officeart/2005/8/layout/hierarchy2"/>
    <dgm:cxn modelId="{B2FEEFFC-191C-4244-9952-B34D3B88604C}" type="presParOf" srcId="{84BDD705-0023-4B6B-ABC3-907D42A927F2}" destId="{D801CEC7-BEA1-4740-AACD-42BE290118F5}" srcOrd="2" destOrd="0" presId="urn:microsoft.com/office/officeart/2005/8/layout/hierarchy2"/>
    <dgm:cxn modelId="{EBC03E2D-D335-4270-B6F3-B6224E9B937D}" type="presParOf" srcId="{D801CEC7-BEA1-4740-AACD-42BE290118F5}" destId="{0FD305DE-2DCD-43F3-94E4-8FA7276B3817}" srcOrd="0" destOrd="0" presId="urn:microsoft.com/office/officeart/2005/8/layout/hierarchy2"/>
    <dgm:cxn modelId="{E508916C-3EFD-429B-95DE-4CABAC693F15}" type="presParOf" srcId="{84BDD705-0023-4B6B-ABC3-907D42A927F2}" destId="{82688A95-6070-4404-AE4C-F09FA2C2E0E8}" srcOrd="3" destOrd="0" presId="urn:microsoft.com/office/officeart/2005/8/layout/hierarchy2"/>
    <dgm:cxn modelId="{3A84AB1A-F83A-4420-86D4-48F77398C126}" type="presParOf" srcId="{82688A95-6070-4404-AE4C-F09FA2C2E0E8}" destId="{28103AB0-2164-439B-AE88-09B9D43E8AD8}" srcOrd="0" destOrd="0" presId="urn:microsoft.com/office/officeart/2005/8/layout/hierarchy2"/>
    <dgm:cxn modelId="{3C63270F-EF10-40D2-813C-6E77C6EFB190}" type="presParOf" srcId="{82688A95-6070-4404-AE4C-F09FA2C2E0E8}" destId="{1A443CA0-1F91-49CC-9A73-9C45351E4337}" srcOrd="1" destOrd="0" presId="urn:microsoft.com/office/officeart/2005/8/layout/hierarchy2"/>
    <dgm:cxn modelId="{6177AE82-A8AE-4A2C-B8B4-CFB711C2CE40}" type="presParOf" srcId="{1A443CA0-1F91-49CC-9A73-9C45351E4337}" destId="{97A4C138-6328-4E52-9BEC-BDEC84751DAF}" srcOrd="0" destOrd="0" presId="urn:microsoft.com/office/officeart/2005/8/layout/hierarchy2"/>
    <dgm:cxn modelId="{90187812-CAD6-4F6F-9C2B-7B08E8A43367}" type="presParOf" srcId="{97A4C138-6328-4E52-9BEC-BDEC84751DAF}" destId="{36908306-88FA-486B-B848-79D721A50666}" srcOrd="0" destOrd="0" presId="urn:microsoft.com/office/officeart/2005/8/layout/hierarchy2"/>
    <dgm:cxn modelId="{8A77B35C-F7BC-44D6-ABFA-29EA91C71AD3}" type="presParOf" srcId="{1A443CA0-1F91-49CC-9A73-9C45351E4337}" destId="{0C9F5C9F-B112-4532-BFE6-D8CC2AF410FB}" srcOrd="1" destOrd="0" presId="urn:microsoft.com/office/officeart/2005/8/layout/hierarchy2"/>
    <dgm:cxn modelId="{B61F42B8-0F7B-4CD5-AFDE-9C2805C4614A}" type="presParOf" srcId="{0C9F5C9F-B112-4532-BFE6-D8CC2AF410FB}" destId="{DB3DF320-13AC-4EE2-B4EA-C384751F9729}" srcOrd="0" destOrd="0" presId="urn:microsoft.com/office/officeart/2005/8/layout/hierarchy2"/>
    <dgm:cxn modelId="{F666518C-5686-4C0B-B41E-CD81818D34B4}" type="presParOf" srcId="{0C9F5C9F-B112-4532-BFE6-D8CC2AF410FB}" destId="{E18FC16A-8897-4C2A-9DC3-27619504AA77}" srcOrd="1" destOrd="0" presId="urn:microsoft.com/office/officeart/2005/8/layout/hierarchy2"/>
    <dgm:cxn modelId="{760C6037-36FC-434F-8D2A-6D6D6149107E}" type="presParOf" srcId="{1A443CA0-1F91-49CC-9A73-9C45351E4337}" destId="{9D446738-6855-4F16-A1A1-8B42ECCCC22D}" srcOrd="2" destOrd="0" presId="urn:microsoft.com/office/officeart/2005/8/layout/hierarchy2"/>
    <dgm:cxn modelId="{3A257623-71DF-48A1-97D9-83BAF4FE77AC}" type="presParOf" srcId="{9D446738-6855-4F16-A1A1-8B42ECCCC22D}" destId="{0A43064A-D690-4E0D-A5CD-B8B763DD114D}" srcOrd="0" destOrd="0" presId="urn:microsoft.com/office/officeart/2005/8/layout/hierarchy2"/>
    <dgm:cxn modelId="{C515C6E2-B5CE-493E-83E5-FB79EC6C6C86}" type="presParOf" srcId="{1A443CA0-1F91-49CC-9A73-9C45351E4337}" destId="{D92BC423-695B-4D8E-B322-EF8C39379765}" srcOrd="3" destOrd="0" presId="urn:microsoft.com/office/officeart/2005/8/layout/hierarchy2"/>
    <dgm:cxn modelId="{5F303D88-79D2-4694-9E5F-009D8A5F01A3}" type="presParOf" srcId="{D92BC423-695B-4D8E-B322-EF8C39379765}" destId="{45B87FE9-5909-4E2B-AA7F-7942F96A3753}" srcOrd="0" destOrd="0" presId="urn:microsoft.com/office/officeart/2005/8/layout/hierarchy2"/>
    <dgm:cxn modelId="{FC9FDAA9-4BB5-4220-9B6B-5570A0B78DFD}" type="presParOf" srcId="{D92BC423-695B-4D8E-B322-EF8C39379765}" destId="{25240353-AD04-4D87-A1D6-C8D24ABA6688}" srcOrd="1" destOrd="0" presId="urn:microsoft.com/office/officeart/2005/8/layout/hierarchy2"/>
    <dgm:cxn modelId="{9DB17426-6216-45E9-B693-60D570803854}" type="presParOf" srcId="{1A443CA0-1F91-49CC-9A73-9C45351E4337}" destId="{7A2FAA12-5117-47B1-B997-70826C79B8CA}" srcOrd="4" destOrd="0" presId="urn:microsoft.com/office/officeart/2005/8/layout/hierarchy2"/>
    <dgm:cxn modelId="{9BDE54B1-5981-4DD9-BA76-A479E40D3C64}" type="presParOf" srcId="{7A2FAA12-5117-47B1-B997-70826C79B8CA}" destId="{8E03D475-2D45-428E-894F-D88CF8F1CC94}" srcOrd="0" destOrd="0" presId="urn:microsoft.com/office/officeart/2005/8/layout/hierarchy2"/>
    <dgm:cxn modelId="{48E70182-DE01-4C0C-9E29-B97CD9DFAD91}" type="presParOf" srcId="{1A443CA0-1F91-49CC-9A73-9C45351E4337}" destId="{AE0BE218-3F36-411D-94A8-03DCECC64F3E}" srcOrd="5" destOrd="0" presId="urn:microsoft.com/office/officeart/2005/8/layout/hierarchy2"/>
    <dgm:cxn modelId="{49D3B517-2343-40DF-B868-D914505504AF}" type="presParOf" srcId="{AE0BE218-3F36-411D-94A8-03DCECC64F3E}" destId="{EE85295E-E2E2-43AA-9215-7FEA3BB79855}" srcOrd="0" destOrd="0" presId="urn:microsoft.com/office/officeart/2005/8/layout/hierarchy2"/>
    <dgm:cxn modelId="{9A268AA3-AC7F-403D-AE56-843C8AA27E3A}" type="presParOf" srcId="{AE0BE218-3F36-411D-94A8-03DCECC64F3E}" destId="{B122039D-A99B-4E5C-A519-CF3528D1D7F3}" srcOrd="1" destOrd="0" presId="urn:microsoft.com/office/officeart/2005/8/layout/hierarchy2"/>
    <dgm:cxn modelId="{D0D129CC-55F4-4182-9B1A-D2B93A659FA0}" type="presParOf" srcId="{1A443CA0-1F91-49CC-9A73-9C45351E4337}" destId="{2EF92D84-4224-46C9-9B3D-A783411EC76B}" srcOrd="6" destOrd="0" presId="urn:microsoft.com/office/officeart/2005/8/layout/hierarchy2"/>
    <dgm:cxn modelId="{7960E32C-2133-4796-907A-5009B62D64BB}" type="presParOf" srcId="{2EF92D84-4224-46C9-9B3D-A783411EC76B}" destId="{88F4610E-7F5A-40F3-BADB-A903C045F66F}" srcOrd="0" destOrd="0" presId="urn:microsoft.com/office/officeart/2005/8/layout/hierarchy2"/>
    <dgm:cxn modelId="{5130CEEF-0733-44EB-8E1B-00EEE4527FB9}" type="presParOf" srcId="{1A443CA0-1F91-49CC-9A73-9C45351E4337}" destId="{6376ADB5-6349-437A-8C61-7E2F80465169}" srcOrd="7" destOrd="0" presId="urn:microsoft.com/office/officeart/2005/8/layout/hierarchy2"/>
    <dgm:cxn modelId="{9ADD8301-847E-41BF-B090-51505736CB54}" type="presParOf" srcId="{6376ADB5-6349-437A-8C61-7E2F80465169}" destId="{DE23AEA1-EB02-40AC-B06F-B2C009EAF24D}" srcOrd="0" destOrd="0" presId="urn:microsoft.com/office/officeart/2005/8/layout/hierarchy2"/>
    <dgm:cxn modelId="{9E60FA93-CEBD-4268-93E4-B24ED14AF9BA}" type="presParOf" srcId="{6376ADB5-6349-437A-8C61-7E2F80465169}" destId="{87419F61-3132-4A48-A11A-AC766BDFB468}" srcOrd="1" destOrd="0" presId="urn:microsoft.com/office/officeart/2005/8/layout/hierarchy2"/>
    <dgm:cxn modelId="{3A228425-A2BD-44D7-9E13-78E59C094535}" type="presParOf" srcId="{84BDD705-0023-4B6B-ABC3-907D42A927F2}" destId="{4C7CA0B8-E07F-4436-B4F2-001D3E08830D}" srcOrd="4" destOrd="0" presId="urn:microsoft.com/office/officeart/2005/8/layout/hierarchy2"/>
    <dgm:cxn modelId="{1888C966-F3C4-4FF5-8E64-AB70C43D68F2}" type="presParOf" srcId="{4C7CA0B8-E07F-4436-B4F2-001D3E08830D}" destId="{00A7ABEA-A9E7-423A-960F-109E37899E42}" srcOrd="0" destOrd="0" presId="urn:microsoft.com/office/officeart/2005/8/layout/hierarchy2"/>
    <dgm:cxn modelId="{4784DEB6-A63F-43F7-8015-D881E0418FC9}" type="presParOf" srcId="{84BDD705-0023-4B6B-ABC3-907D42A927F2}" destId="{CAF32A70-24AD-4D8C-B586-894B7BD34FFD}" srcOrd="5" destOrd="0" presId="urn:microsoft.com/office/officeart/2005/8/layout/hierarchy2"/>
    <dgm:cxn modelId="{998B1E69-A021-41C8-B11E-DA2D25F999BC}" type="presParOf" srcId="{CAF32A70-24AD-4D8C-B586-894B7BD34FFD}" destId="{8FEECF70-8A3D-419D-8691-B5999FEEE69F}" srcOrd="0" destOrd="0" presId="urn:microsoft.com/office/officeart/2005/8/layout/hierarchy2"/>
    <dgm:cxn modelId="{B645FA04-16B2-4C3B-AF02-0036FB7C3CB1}" type="presParOf" srcId="{CAF32A70-24AD-4D8C-B586-894B7BD34FFD}" destId="{BD5BC475-C4B8-4122-8D4F-0DAF437A67A8}" srcOrd="1" destOrd="0" presId="urn:microsoft.com/office/officeart/2005/8/layout/hierarchy2"/>
    <dgm:cxn modelId="{1C49BD08-FBB9-4176-9853-06B6A1A62E36}" type="presParOf" srcId="{BD5BC475-C4B8-4122-8D4F-0DAF437A67A8}" destId="{226B17B0-FD14-4E7F-A23A-6BF07F3EADA9}" srcOrd="0" destOrd="0" presId="urn:microsoft.com/office/officeart/2005/8/layout/hierarchy2"/>
    <dgm:cxn modelId="{3D1A368A-642B-40A4-BA73-0B7AE7BA0D9E}" type="presParOf" srcId="{226B17B0-FD14-4E7F-A23A-6BF07F3EADA9}" destId="{F87E45D9-0F8A-4324-8925-6EA0EA595EEA}" srcOrd="0" destOrd="0" presId="urn:microsoft.com/office/officeart/2005/8/layout/hierarchy2"/>
    <dgm:cxn modelId="{07B7D1A0-F8DC-4A98-AEB6-B5B1CB9EA089}" type="presParOf" srcId="{BD5BC475-C4B8-4122-8D4F-0DAF437A67A8}" destId="{A8359AD3-B303-4670-AF1A-62573871324E}" srcOrd="1" destOrd="0" presId="urn:microsoft.com/office/officeart/2005/8/layout/hierarchy2"/>
    <dgm:cxn modelId="{5BB9D13C-7DBE-4A95-9243-BEC0CA0BF6E4}" type="presParOf" srcId="{A8359AD3-B303-4670-AF1A-62573871324E}" destId="{E1324208-A41B-40D8-92C4-38E26C8CC8B2}" srcOrd="0" destOrd="0" presId="urn:microsoft.com/office/officeart/2005/8/layout/hierarchy2"/>
    <dgm:cxn modelId="{AA74DADB-1B7C-4A06-99B8-7930188AB8F4}" type="presParOf" srcId="{A8359AD3-B303-4670-AF1A-62573871324E}" destId="{BEEBB482-8B0A-41AA-A572-E32366F14397}" srcOrd="1" destOrd="0" presId="urn:microsoft.com/office/officeart/2005/8/layout/hierarchy2"/>
    <dgm:cxn modelId="{6F4BB5E8-4BE4-4101-9D64-5E8FE527A5B8}" type="presParOf" srcId="{BD5BC475-C4B8-4122-8D4F-0DAF437A67A8}" destId="{7C85E0B2-0BED-429A-AA49-584A50F617AD}" srcOrd="2" destOrd="0" presId="urn:microsoft.com/office/officeart/2005/8/layout/hierarchy2"/>
    <dgm:cxn modelId="{BD430843-9695-469B-9187-27BBFF6C54F3}" type="presParOf" srcId="{7C85E0B2-0BED-429A-AA49-584A50F617AD}" destId="{0988976C-4CC1-491A-809B-3472EA17C08B}" srcOrd="0" destOrd="0" presId="urn:microsoft.com/office/officeart/2005/8/layout/hierarchy2"/>
    <dgm:cxn modelId="{582735CB-AE73-4543-A831-186553320F77}" type="presParOf" srcId="{BD5BC475-C4B8-4122-8D4F-0DAF437A67A8}" destId="{6475C5BA-BC36-41F9-9821-4179BEC5F64C}" srcOrd="3" destOrd="0" presId="urn:microsoft.com/office/officeart/2005/8/layout/hierarchy2"/>
    <dgm:cxn modelId="{EC2D1A24-BA63-45B9-BAD2-68F11D67F95D}" type="presParOf" srcId="{6475C5BA-BC36-41F9-9821-4179BEC5F64C}" destId="{597E8C6C-63C0-4500-87B9-DFDA56216DB5}" srcOrd="0" destOrd="0" presId="urn:microsoft.com/office/officeart/2005/8/layout/hierarchy2"/>
    <dgm:cxn modelId="{9C2D3CDA-3FC8-4B91-9D32-86767DACEC11}" type="presParOf" srcId="{6475C5BA-BC36-41F9-9821-4179BEC5F64C}" destId="{94467EAA-536F-4F1D-BC26-A2AE4E5910B0}" srcOrd="1" destOrd="0" presId="urn:microsoft.com/office/officeart/2005/8/layout/hierarchy2"/>
    <dgm:cxn modelId="{8B66030F-6C94-4FC9-B18F-863AC801C885}" type="presParOf" srcId="{BD5BC475-C4B8-4122-8D4F-0DAF437A67A8}" destId="{4181506F-E1C0-4891-900C-A361773C6472}" srcOrd="4" destOrd="0" presId="urn:microsoft.com/office/officeart/2005/8/layout/hierarchy2"/>
    <dgm:cxn modelId="{6C2949EF-9137-437B-B5ED-96525406838A}" type="presParOf" srcId="{4181506F-E1C0-4891-900C-A361773C6472}" destId="{E0004D29-AF35-453D-8F73-5256F5826CCF}" srcOrd="0" destOrd="0" presId="urn:microsoft.com/office/officeart/2005/8/layout/hierarchy2"/>
    <dgm:cxn modelId="{4A555B53-FD90-4A0C-8F3F-A1ACE529E3E0}" type="presParOf" srcId="{BD5BC475-C4B8-4122-8D4F-0DAF437A67A8}" destId="{F6A42E18-7675-4166-8491-610AA981F968}" srcOrd="5" destOrd="0" presId="urn:microsoft.com/office/officeart/2005/8/layout/hierarchy2"/>
    <dgm:cxn modelId="{B8E7D473-D51F-494E-A377-BBE0B3F7B9DD}" type="presParOf" srcId="{F6A42E18-7675-4166-8491-610AA981F968}" destId="{C523D0BD-DE62-4CE6-BBC5-2B4B3604288E}" srcOrd="0" destOrd="0" presId="urn:microsoft.com/office/officeart/2005/8/layout/hierarchy2"/>
    <dgm:cxn modelId="{FA5D5E61-C96D-4CA7-8231-E0ECA637ACBA}" type="presParOf" srcId="{F6A42E18-7675-4166-8491-610AA981F968}" destId="{8D046ABD-2BDB-446A-9399-4C69571D176A}" srcOrd="1" destOrd="0" presId="urn:microsoft.com/office/officeart/2005/8/layout/hierarchy2"/>
    <dgm:cxn modelId="{349AF084-F85B-493F-BA70-E6F816892DB4}" type="presParOf" srcId="{84BDD705-0023-4B6B-ABC3-907D42A927F2}" destId="{AD237B51-8F62-4DF7-BDDB-C23413BD4225}" srcOrd="6" destOrd="0" presId="urn:microsoft.com/office/officeart/2005/8/layout/hierarchy2"/>
    <dgm:cxn modelId="{51063A08-2B85-4392-8BBB-B96B38624177}" type="presParOf" srcId="{AD237B51-8F62-4DF7-BDDB-C23413BD4225}" destId="{3985E9D9-7E09-4135-884C-413D33295E3F}" srcOrd="0" destOrd="0" presId="urn:microsoft.com/office/officeart/2005/8/layout/hierarchy2"/>
    <dgm:cxn modelId="{AB015A08-0AF2-4FFB-BD5D-B15C0C7D2158}" type="presParOf" srcId="{84BDD705-0023-4B6B-ABC3-907D42A927F2}" destId="{7C7AD994-2DD6-46CB-9D3E-D173860AACA2}" srcOrd="7" destOrd="0" presId="urn:microsoft.com/office/officeart/2005/8/layout/hierarchy2"/>
    <dgm:cxn modelId="{5CF27C32-AF6B-402C-8771-7530A329043F}" type="presParOf" srcId="{7C7AD994-2DD6-46CB-9D3E-D173860AACA2}" destId="{9DA1883F-C890-4965-95CC-73A5E622FAF0}" srcOrd="0" destOrd="0" presId="urn:microsoft.com/office/officeart/2005/8/layout/hierarchy2"/>
    <dgm:cxn modelId="{126E6336-8E99-4829-AFB6-F9182B51B543}" type="presParOf" srcId="{7C7AD994-2DD6-46CB-9D3E-D173860AACA2}" destId="{1A55EC49-76D7-42FE-8AD5-A603BF98C282}" srcOrd="1" destOrd="0" presId="urn:microsoft.com/office/officeart/2005/8/layout/hierarchy2"/>
    <dgm:cxn modelId="{425B0547-057C-4550-A2B7-0D3C65D7D4FA}" type="presParOf" srcId="{1A55EC49-76D7-42FE-8AD5-A603BF98C282}" destId="{8D2A0AA5-F041-4D51-9442-36A6052E2C84}" srcOrd="0" destOrd="0" presId="urn:microsoft.com/office/officeart/2005/8/layout/hierarchy2"/>
    <dgm:cxn modelId="{6E541C07-57F2-4609-869F-3EE769EAB1CD}" type="presParOf" srcId="{8D2A0AA5-F041-4D51-9442-36A6052E2C84}" destId="{72973E94-C7E4-4B12-B1C8-2F719E9F68BD}" srcOrd="0" destOrd="0" presId="urn:microsoft.com/office/officeart/2005/8/layout/hierarchy2"/>
    <dgm:cxn modelId="{5F185BF6-5FB5-47DB-ADD4-471647ED514F}" type="presParOf" srcId="{1A55EC49-76D7-42FE-8AD5-A603BF98C282}" destId="{2A7561E1-114D-4BD1-83C1-60666E452822}" srcOrd="1" destOrd="0" presId="urn:microsoft.com/office/officeart/2005/8/layout/hierarchy2"/>
    <dgm:cxn modelId="{B28FB8B1-92F4-4A0C-B679-14095C9DF394}" type="presParOf" srcId="{2A7561E1-114D-4BD1-83C1-60666E452822}" destId="{B8B64AD3-C84B-4D80-8150-B0D3369BD133}" srcOrd="0" destOrd="0" presId="urn:microsoft.com/office/officeart/2005/8/layout/hierarchy2"/>
    <dgm:cxn modelId="{C204540B-FFB8-4FD2-8A8D-44961836A7C8}" type="presParOf" srcId="{2A7561E1-114D-4BD1-83C1-60666E452822}" destId="{01FF7A23-2154-47C3-BBEA-4844CB924F42}" srcOrd="1" destOrd="0" presId="urn:microsoft.com/office/officeart/2005/8/layout/hierarchy2"/>
    <dgm:cxn modelId="{92420220-1B50-4045-B393-23B7905B847A}" type="presParOf" srcId="{1A55EC49-76D7-42FE-8AD5-A603BF98C282}" destId="{34CAD0F1-50AF-4C74-AC0D-1D53FD262023}" srcOrd="2" destOrd="0" presId="urn:microsoft.com/office/officeart/2005/8/layout/hierarchy2"/>
    <dgm:cxn modelId="{BA83C0C3-51EA-4211-B5E7-CD7C8A6324BF}" type="presParOf" srcId="{34CAD0F1-50AF-4C74-AC0D-1D53FD262023}" destId="{144FC73D-18DB-417E-8053-DC0953B54832}" srcOrd="0" destOrd="0" presId="urn:microsoft.com/office/officeart/2005/8/layout/hierarchy2"/>
    <dgm:cxn modelId="{180427BA-575E-4D34-BE55-6A1B27FCF5C7}" type="presParOf" srcId="{1A55EC49-76D7-42FE-8AD5-A603BF98C282}" destId="{69D46EDB-F884-4DE7-8A89-403B3FF3767C}" srcOrd="3" destOrd="0" presId="urn:microsoft.com/office/officeart/2005/8/layout/hierarchy2"/>
    <dgm:cxn modelId="{D15D6F42-FA7A-4A8F-B816-A35789C61F62}" type="presParOf" srcId="{69D46EDB-F884-4DE7-8A89-403B3FF3767C}" destId="{8B55365B-54F4-4B49-AB07-9366D26E31E3}" srcOrd="0" destOrd="0" presId="urn:microsoft.com/office/officeart/2005/8/layout/hierarchy2"/>
    <dgm:cxn modelId="{EEF2B731-93A9-48B9-88FE-6A23FB268A15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00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3367A714-4F0D-4E79-AECD-48DF74495791}" type="presOf" srcId="{003CA07B-6DA9-4549-A991-168A331F0192}" destId="{D801CEC7-BEA1-4740-AACD-42BE290118F5}" srcOrd="0" destOrd="0" presId="urn:microsoft.com/office/officeart/2005/8/layout/hierarchy2"/>
    <dgm:cxn modelId="{A893D01D-6762-4455-8D7F-3E6C99E71EFE}" type="presOf" srcId="{20C27923-DFE7-444C-868C-D813A33EA423}" destId="{4181506F-E1C0-4891-900C-A361773C6472}" srcOrd="0" destOrd="0" presId="urn:microsoft.com/office/officeart/2005/8/layout/hierarchy2"/>
    <dgm:cxn modelId="{2DE2D41E-BC5F-48C3-977C-D776601F5C5B}" type="presOf" srcId="{003CA07B-6DA9-4549-A991-168A331F0192}" destId="{0FD305DE-2DCD-43F3-94E4-8FA7276B3817}" srcOrd="1" destOrd="0" presId="urn:microsoft.com/office/officeart/2005/8/layout/hierarchy2"/>
    <dgm:cxn modelId="{40D13323-A230-497E-B96A-A28A092DDA14}" type="presOf" srcId="{9A2CC15B-E82B-430F-8D91-30F32BCF0BA9}" destId="{34CAD0F1-50AF-4C74-AC0D-1D53FD262023}" srcOrd="0" destOrd="0" presId="urn:microsoft.com/office/officeart/2005/8/layout/hierarchy2"/>
    <dgm:cxn modelId="{0AFDB329-E54E-48B3-B66F-1E151E818802}" type="presOf" srcId="{0DD7C4D6-9832-4729-9BEF-4104F25C38B1}" destId="{7C85E0B2-0BED-429A-AA49-584A50F617AD}" srcOrd="0" destOrd="0" presId="urn:microsoft.com/office/officeart/2005/8/layout/hierarchy2"/>
    <dgm:cxn modelId="{5A463A2A-F7B0-4082-B3AD-D18381868159}" type="presOf" srcId="{AF8F05AA-959D-4CE3-A62A-D4FF495530F1}" destId="{8E03D475-2D45-428E-894F-D88CF8F1CC94}" srcOrd="1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9E7D712F-8C66-449D-A1FE-DF8BB06F397B}" type="presOf" srcId="{A706E861-5404-477D-B8C7-7E888578F5E4}" destId="{3985E9D9-7E09-4135-884C-413D33295E3F}" srcOrd="1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7702E837-BD47-4009-80FA-8C159092CCA9}" type="presOf" srcId="{4AF9EDD4-94A7-4527-9764-010B01A305C0}" destId="{2EF92D84-4224-46C9-9B3D-A783411EC76B}" srcOrd="0" destOrd="0" presId="urn:microsoft.com/office/officeart/2005/8/layout/hierarchy2"/>
    <dgm:cxn modelId="{C09F7D3A-FDD4-49BF-952B-95E0CD59F0BC}" type="presOf" srcId="{AF8F05AA-959D-4CE3-A62A-D4FF495530F1}" destId="{7A2FAA12-5117-47B1-B997-70826C79B8CA}" srcOrd="0" destOrd="0" presId="urn:microsoft.com/office/officeart/2005/8/layout/hierarchy2"/>
    <dgm:cxn modelId="{1C811F3C-1DFD-4784-9D21-83D97430807C}" type="presOf" srcId="{7A9A355C-076E-4300-8CF2-98AECDF8E18C}" destId="{72973E94-C7E4-4B12-B1C8-2F719E9F68BD}" srcOrd="1" destOrd="0" presId="urn:microsoft.com/office/officeart/2005/8/layout/hierarchy2"/>
    <dgm:cxn modelId="{60EE303C-E1F6-4B49-A878-BB39112D8C71}" type="presOf" srcId="{B9390405-E9C9-46F5-8E8B-3B98D3C37A88}" destId="{00E1F6A1-7B9E-4A52-BD72-36B54EC6AEC1}" srcOrd="0" destOrd="0" presId="urn:microsoft.com/office/officeart/2005/8/layout/hierarchy2"/>
    <dgm:cxn modelId="{524AD83D-1E94-4D9E-91A0-31682F34CED6}" type="presOf" srcId="{D090C116-03AB-4F97-A284-7A9B2EE4FFCB}" destId="{DE23AEA1-EB02-40AC-B06F-B2C009EAF24D}" srcOrd="0" destOrd="0" presId="urn:microsoft.com/office/officeart/2005/8/layout/hierarchy2"/>
    <dgm:cxn modelId="{28CA7863-ED7D-41E8-A879-340BFA781691}" type="presOf" srcId="{4C626386-B97F-4701-AD56-BCC9A5547B78}" destId="{226B17B0-FD14-4E7F-A23A-6BF07F3EADA9}" srcOrd="0" destOrd="0" presId="urn:microsoft.com/office/officeart/2005/8/layout/hierarchy2"/>
    <dgm:cxn modelId="{11957244-9D1E-4B3E-87E7-CEC295C78296}" type="presOf" srcId="{9A2CC15B-E82B-430F-8D91-30F32BCF0BA9}" destId="{144FC73D-18DB-417E-8053-DC0953B54832}" srcOrd="1" destOrd="0" presId="urn:microsoft.com/office/officeart/2005/8/layout/hierarchy2"/>
    <dgm:cxn modelId="{42E3EB67-B9A8-46D4-BD46-0A9AB63C7342}" type="presOf" srcId="{D4D95B50-3831-4FC6-8A7A-A0DB1F1C84C1}" destId="{B8B64AD3-C84B-4D80-8150-B0D3369BD133}" srcOrd="0" destOrd="0" presId="urn:microsoft.com/office/officeart/2005/8/layout/hierarchy2"/>
    <dgm:cxn modelId="{7964AE48-3AE7-4349-AE8F-8C06A13F1013}" type="presOf" srcId="{BDEE638B-7DA5-479E-9BFB-5F4E04965099}" destId="{28103AB0-2164-439B-AE88-09B9D43E8AD8}" srcOrd="0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374CCC4A-66EB-45F0-B5C2-A8ED657B1CB3}" type="presOf" srcId="{530F42E1-C111-4D4A-8D13-71A59DD6BB9B}" destId="{7BE31366-9056-4119-A925-72A0DF6279A3}" srcOrd="1" destOrd="0" presId="urn:microsoft.com/office/officeart/2005/8/layout/hierarchy2"/>
    <dgm:cxn modelId="{497A1B6C-9D9C-453C-B80E-35FED4AF399E}" type="presOf" srcId="{4A314FFC-76CD-481C-86E2-4D1D495F9CD7}" destId="{4C7CA0B8-E07F-4436-B4F2-001D3E08830D}" srcOrd="0" destOrd="0" presId="urn:microsoft.com/office/officeart/2005/8/layout/hierarchy2"/>
    <dgm:cxn modelId="{16406C51-164B-4AC3-8E61-1A52E499BD74}" type="presOf" srcId="{AD1DA183-67CF-4473-8D1E-51153143DFBC}" destId="{9219BB2D-1165-4DB3-8CDC-687FE7494473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0C55B976-E950-465C-AEA4-63F659511F64}" type="presOf" srcId="{198578ED-F383-47B7-A98D-78344643FAF1}" destId="{4118959D-7730-4ECA-A4DD-2D2EE3B84AA8}" srcOrd="0" destOrd="0" presId="urn:microsoft.com/office/officeart/2005/8/layout/hierarchy2"/>
    <dgm:cxn modelId="{97F65178-3262-41ED-94FE-66D403785F6E}" type="presOf" srcId="{4C626386-B97F-4701-AD56-BCC9A5547B78}" destId="{F87E45D9-0F8A-4324-8925-6EA0EA595EEA}" srcOrd="1" destOrd="0" presId="urn:microsoft.com/office/officeart/2005/8/layout/hierarchy2"/>
    <dgm:cxn modelId="{0BC95C5A-12B5-4BB6-B28B-8D89F2A2A66A}" type="presOf" srcId="{0DD7C4D6-9832-4729-9BEF-4104F25C38B1}" destId="{0988976C-4CC1-491A-809B-3472EA17C08B}" srcOrd="1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23E82484-5144-4DAE-8694-75E7B1DEE401}" type="presOf" srcId="{FF22637A-4B3F-4A07-AEBF-EA745FDCFE59}" destId="{8FEECF70-8A3D-419D-8691-B5999FEEE69F}" srcOrd="0" destOrd="0" presId="urn:microsoft.com/office/officeart/2005/8/layout/hierarchy2"/>
    <dgm:cxn modelId="{61434788-382D-4368-B4DC-953B7AEB04A2}" type="presOf" srcId="{198578ED-F383-47B7-A98D-78344643FAF1}" destId="{96F114F4-3AA6-44BA-93CB-5C3F8ECFA49D}" srcOrd="1" destOrd="0" presId="urn:microsoft.com/office/officeart/2005/8/layout/hierarchy2"/>
    <dgm:cxn modelId="{110DD388-A3C0-4E2D-AFD5-A92006B4296C}" type="presOf" srcId="{713E2A36-8BC8-4B16-9691-63D09BD57846}" destId="{E1324208-A41B-40D8-92C4-38E26C8CC8B2}" srcOrd="0" destOrd="0" presId="urn:microsoft.com/office/officeart/2005/8/layout/hierarchy2"/>
    <dgm:cxn modelId="{96CC708C-1FBF-431A-B8B1-01DE92F50B2A}" type="presOf" srcId="{10164A18-A9A7-4400-8B22-6727D2FE8995}" destId="{9D446738-6855-4F16-A1A1-8B42ECCCC22D}" srcOrd="0" destOrd="0" presId="urn:microsoft.com/office/officeart/2005/8/layout/hierarchy2"/>
    <dgm:cxn modelId="{39EBBF8D-BF2F-4E80-9A4A-14161A0D3A9A}" type="presOf" srcId="{C7AD3F67-D13F-407D-B96E-112A82B3E4EA}" destId="{45B87FE9-5909-4E2B-AA7F-7942F96A3753}" srcOrd="0" destOrd="0" presId="urn:microsoft.com/office/officeart/2005/8/layout/hierarchy2"/>
    <dgm:cxn modelId="{EDE3D48D-EB2E-4355-BD5F-A335EF132F0E}" type="presOf" srcId="{E1EB0AC0-1A90-4E13-BFC5-7854BC631075}" destId="{36908306-88FA-486B-B848-79D721A50666}" srcOrd="1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DA0CFA9D-0D78-44B4-A739-669110C40A14}" type="presOf" srcId="{2DEE0DBE-EF4F-4B66-97AE-F26E4C9A0E91}" destId="{597E8C6C-63C0-4500-87B9-DFDA56216DB5}" srcOrd="0" destOrd="0" presId="urn:microsoft.com/office/officeart/2005/8/layout/hierarchy2"/>
    <dgm:cxn modelId="{6A21FD9E-43C8-42A0-9320-4E1C3D24C022}" type="presOf" srcId="{5609B956-D6E9-463F-8A9E-340D9A7F6E57}" destId="{8CEA8DAF-E563-412B-97F3-D4ECFF45360D}" srcOrd="0" destOrd="0" presId="urn:microsoft.com/office/officeart/2005/8/layout/hierarchy2"/>
    <dgm:cxn modelId="{0B5EFBB3-7C1B-4E16-AE74-BED927D05EA1}" type="presOf" srcId="{530F42E1-C111-4D4A-8D13-71A59DD6BB9B}" destId="{CCC1B6CD-4B34-4880-A3F6-A8313FC64D1E}" srcOrd="0" destOrd="0" presId="urn:microsoft.com/office/officeart/2005/8/layout/hierarchy2"/>
    <dgm:cxn modelId="{766604B9-893C-490D-A1E0-F01AF8AB5DF5}" type="presOf" srcId="{82AACEF5-B104-4B3A-91B0-4E4DD6F7C20E}" destId="{BFF05CBC-D0C5-47FE-918A-C44637857CCC}" srcOrd="0" destOrd="0" presId="urn:microsoft.com/office/officeart/2005/8/layout/hierarchy2"/>
    <dgm:cxn modelId="{42508FC5-E736-49F3-B986-E77112746DAB}" type="presOf" srcId="{E1EB0AC0-1A90-4E13-BFC5-7854BC631075}" destId="{97A4C138-6328-4E52-9BEC-BDEC84751DAF}" srcOrd="0" destOrd="0" presId="urn:microsoft.com/office/officeart/2005/8/layout/hierarchy2"/>
    <dgm:cxn modelId="{D11BD2C5-803B-4728-AA38-ABE7B6568D19}" type="presOf" srcId="{20C27923-DFE7-444C-868C-D813A33EA423}" destId="{E0004D29-AF35-453D-8F73-5256F5826CCF}" srcOrd="1" destOrd="0" presId="urn:microsoft.com/office/officeart/2005/8/layout/hierarchy2"/>
    <dgm:cxn modelId="{BDEF78D7-D321-4B77-A786-828D6FDFCF61}" type="presOf" srcId="{4A314FFC-76CD-481C-86E2-4D1D495F9CD7}" destId="{00A7ABEA-A9E7-423A-960F-109E37899E42}" srcOrd="1" destOrd="0" presId="urn:microsoft.com/office/officeart/2005/8/layout/hierarchy2"/>
    <dgm:cxn modelId="{2AB6A1DA-D458-4D72-A7EE-0CFD9F72D55E}" type="presOf" srcId="{7A9A355C-076E-4300-8CF2-98AECDF8E18C}" destId="{8D2A0AA5-F041-4D51-9442-36A6052E2C84}" srcOrd="0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F5679BDB-EC8C-41D5-9DA3-9E50205F1BD1}" type="presOf" srcId="{81774D94-E4F3-4FD4-B05F-59CD7B3E513D}" destId="{DB3DF320-13AC-4EE2-B4EA-C384751F9729}" srcOrd="0" destOrd="0" presId="urn:microsoft.com/office/officeart/2005/8/layout/hierarchy2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8308F0E3-9E03-4580-B100-E27BFEE5A9EB}" type="presOf" srcId="{75873C6B-5B5E-4152-9CF1-2C89AFB2BCC6}" destId="{EE85295E-E2E2-43AA-9215-7FEA3BB79855}" srcOrd="0" destOrd="0" presId="urn:microsoft.com/office/officeart/2005/8/layout/hierarchy2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0C6DE4EA-371B-4C95-B3B2-18641C8AE4C3}" type="presOf" srcId="{4AF9EDD4-94A7-4527-9764-010B01A305C0}" destId="{88F4610E-7F5A-40F3-BADB-A903C045F66F}" srcOrd="1" destOrd="0" presId="urn:microsoft.com/office/officeart/2005/8/layout/hierarchy2"/>
    <dgm:cxn modelId="{CDFE1CF5-E71A-4025-87CB-BB4B7D37C1E2}" type="presOf" srcId="{10164A18-A9A7-4400-8B22-6727D2FE8995}" destId="{0A43064A-D690-4E0D-A5CD-B8B763DD114D}" srcOrd="1" destOrd="0" presId="urn:microsoft.com/office/officeart/2005/8/layout/hierarchy2"/>
    <dgm:cxn modelId="{E7923AF6-0763-4D9D-A17C-E256DD0EC371}" type="presOf" srcId="{E7D8DBC4-2B20-4A35-8282-DBBEB7907AFB}" destId="{8B55365B-54F4-4B49-AB07-9366D26E31E3}" srcOrd="0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ECF9CFFA-F5F9-431E-80D9-EABCDB7A00CE}" type="presOf" srcId="{CA104DE9-8195-41D9-9077-571833D4794B}" destId="{9DA1883F-C890-4965-95CC-73A5E622FAF0}" srcOrd="0" destOrd="0" presId="urn:microsoft.com/office/officeart/2005/8/layout/hierarchy2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58E689FB-6CF4-44EE-96A7-3A35D2181F18}" type="presOf" srcId="{B1B20E26-FBF3-4C69-898B-37CD8F44A562}" destId="{C523D0BD-DE62-4CE6-BBC5-2B4B3604288E}" srcOrd="0" destOrd="0" presId="urn:microsoft.com/office/officeart/2005/8/layout/hierarchy2"/>
    <dgm:cxn modelId="{AF0801FC-0FAB-466A-853A-71A85BBC66C2}" type="presOf" srcId="{A706E861-5404-477D-B8C7-7E888578F5E4}" destId="{AD237B51-8F62-4DF7-BDDB-C23413BD4225}" srcOrd="0" destOrd="0" presId="urn:microsoft.com/office/officeart/2005/8/layout/hierarchy2"/>
    <dgm:cxn modelId="{370DA535-CB0F-43C1-96F0-10077F4550A4}" type="presParOf" srcId="{9219BB2D-1165-4DB3-8CDC-687FE7494473}" destId="{DF4D94D2-2B39-4B73-9862-3C36FDFF9177}" srcOrd="0" destOrd="0" presId="urn:microsoft.com/office/officeart/2005/8/layout/hierarchy2"/>
    <dgm:cxn modelId="{5E456029-D8E7-42C9-8851-CA1BCA3BF423}" type="presParOf" srcId="{DF4D94D2-2B39-4B73-9862-3C36FDFF9177}" destId="{00E1F6A1-7B9E-4A52-BD72-36B54EC6AEC1}" srcOrd="0" destOrd="0" presId="urn:microsoft.com/office/officeart/2005/8/layout/hierarchy2"/>
    <dgm:cxn modelId="{4DDAC0AE-4F83-49BE-A8D3-0148FDF4631F}" type="presParOf" srcId="{DF4D94D2-2B39-4B73-9862-3C36FDFF9177}" destId="{84BDD705-0023-4B6B-ABC3-907D42A927F2}" srcOrd="1" destOrd="0" presId="urn:microsoft.com/office/officeart/2005/8/layout/hierarchy2"/>
    <dgm:cxn modelId="{2083DDFD-95C5-4DA3-ADE5-D5E919A81220}" type="presParOf" srcId="{84BDD705-0023-4B6B-ABC3-907D42A927F2}" destId="{CCC1B6CD-4B34-4880-A3F6-A8313FC64D1E}" srcOrd="0" destOrd="0" presId="urn:microsoft.com/office/officeart/2005/8/layout/hierarchy2"/>
    <dgm:cxn modelId="{7F60ED0C-7408-45A7-A431-C5BF11F0AA12}" type="presParOf" srcId="{CCC1B6CD-4B34-4880-A3F6-A8313FC64D1E}" destId="{7BE31366-9056-4119-A925-72A0DF6279A3}" srcOrd="0" destOrd="0" presId="urn:microsoft.com/office/officeart/2005/8/layout/hierarchy2"/>
    <dgm:cxn modelId="{2E826186-8616-4563-96F6-F31304127856}" type="presParOf" srcId="{84BDD705-0023-4B6B-ABC3-907D42A927F2}" destId="{DEF8D6B3-2EF3-4CCF-B52B-891DAEB9F263}" srcOrd="1" destOrd="0" presId="urn:microsoft.com/office/officeart/2005/8/layout/hierarchy2"/>
    <dgm:cxn modelId="{BDE3982B-71ED-42C9-A2F8-22FA5A925C01}" type="presParOf" srcId="{DEF8D6B3-2EF3-4CCF-B52B-891DAEB9F263}" destId="{BFF05CBC-D0C5-47FE-918A-C44637857CCC}" srcOrd="0" destOrd="0" presId="urn:microsoft.com/office/officeart/2005/8/layout/hierarchy2"/>
    <dgm:cxn modelId="{997FCDC8-9017-44C2-8EA3-13AECC62C59F}" type="presParOf" srcId="{DEF8D6B3-2EF3-4CCF-B52B-891DAEB9F263}" destId="{5416156A-1B84-4641-95F2-CD18DF3DAD86}" srcOrd="1" destOrd="0" presId="urn:microsoft.com/office/officeart/2005/8/layout/hierarchy2"/>
    <dgm:cxn modelId="{92DC4EF7-12FA-4380-9762-1F2D0FF094D9}" type="presParOf" srcId="{5416156A-1B84-4641-95F2-CD18DF3DAD86}" destId="{4118959D-7730-4ECA-A4DD-2D2EE3B84AA8}" srcOrd="0" destOrd="0" presId="urn:microsoft.com/office/officeart/2005/8/layout/hierarchy2"/>
    <dgm:cxn modelId="{2585DF40-8C0B-4E5D-A136-F15F02706BEB}" type="presParOf" srcId="{4118959D-7730-4ECA-A4DD-2D2EE3B84AA8}" destId="{96F114F4-3AA6-44BA-93CB-5C3F8ECFA49D}" srcOrd="0" destOrd="0" presId="urn:microsoft.com/office/officeart/2005/8/layout/hierarchy2"/>
    <dgm:cxn modelId="{B96FA313-F248-4F32-A077-203DDD848430}" type="presParOf" srcId="{5416156A-1B84-4641-95F2-CD18DF3DAD86}" destId="{89903BE1-1A41-44EF-8228-E7F714ECA63E}" srcOrd="1" destOrd="0" presId="urn:microsoft.com/office/officeart/2005/8/layout/hierarchy2"/>
    <dgm:cxn modelId="{6B7FD021-E121-49D4-9D51-2CEA3F0BCB6E}" type="presParOf" srcId="{89903BE1-1A41-44EF-8228-E7F714ECA63E}" destId="{8CEA8DAF-E563-412B-97F3-D4ECFF45360D}" srcOrd="0" destOrd="0" presId="urn:microsoft.com/office/officeart/2005/8/layout/hierarchy2"/>
    <dgm:cxn modelId="{0BF75F26-55B9-41A8-860D-FBF128970668}" type="presParOf" srcId="{89903BE1-1A41-44EF-8228-E7F714ECA63E}" destId="{30D2F1B5-13C7-4DC0-9325-8E5A7DEB270E}" srcOrd="1" destOrd="0" presId="urn:microsoft.com/office/officeart/2005/8/layout/hierarchy2"/>
    <dgm:cxn modelId="{79FC0983-CF56-44E5-9998-905D516DD2F4}" type="presParOf" srcId="{84BDD705-0023-4B6B-ABC3-907D42A927F2}" destId="{D801CEC7-BEA1-4740-AACD-42BE290118F5}" srcOrd="2" destOrd="0" presId="urn:microsoft.com/office/officeart/2005/8/layout/hierarchy2"/>
    <dgm:cxn modelId="{3B76ADA3-C220-4C8C-AC90-B033FA754ACE}" type="presParOf" srcId="{D801CEC7-BEA1-4740-AACD-42BE290118F5}" destId="{0FD305DE-2DCD-43F3-94E4-8FA7276B3817}" srcOrd="0" destOrd="0" presId="urn:microsoft.com/office/officeart/2005/8/layout/hierarchy2"/>
    <dgm:cxn modelId="{69DF877D-DF3C-419E-AA74-4E8AD43E80AF}" type="presParOf" srcId="{84BDD705-0023-4B6B-ABC3-907D42A927F2}" destId="{82688A95-6070-4404-AE4C-F09FA2C2E0E8}" srcOrd="3" destOrd="0" presId="urn:microsoft.com/office/officeart/2005/8/layout/hierarchy2"/>
    <dgm:cxn modelId="{78AF2A0F-8916-4C05-8708-7A578077678A}" type="presParOf" srcId="{82688A95-6070-4404-AE4C-F09FA2C2E0E8}" destId="{28103AB0-2164-439B-AE88-09B9D43E8AD8}" srcOrd="0" destOrd="0" presId="urn:microsoft.com/office/officeart/2005/8/layout/hierarchy2"/>
    <dgm:cxn modelId="{C9C91561-B74C-4C6D-B4E2-7B35D1E0AA29}" type="presParOf" srcId="{82688A95-6070-4404-AE4C-F09FA2C2E0E8}" destId="{1A443CA0-1F91-49CC-9A73-9C45351E4337}" srcOrd="1" destOrd="0" presId="urn:microsoft.com/office/officeart/2005/8/layout/hierarchy2"/>
    <dgm:cxn modelId="{F0A322B8-BCFA-4171-87FB-3B3FC53B425A}" type="presParOf" srcId="{1A443CA0-1F91-49CC-9A73-9C45351E4337}" destId="{97A4C138-6328-4E52-9BEC-BDEC84751DAF}" srcOrd="0" destOrd="0" presId="urn:microsoft.com/office/officeart/2005/8/layout/hierarchy2"/>
    <dgm:cxn modelId="{9A08E566-EF9E-4387-9F92-CF906B2267B2}" type="presParOf" srcId="{97A4C138-6328-4E52-9BEC-BDEC84751DAF}" destId="{36908306-88FA-486B-B848-79D721A50666}" srcOrd="0" destOrd="0" presId="urn:microsoft.com/office/officeart/2005/8/layout/hierarchy2"/>
    <dgm:cxn modelId="{960BCBD5-286C-458D-A481-61483E57D8F9}" type="presParOf" srcId="{1A443CA0-1F91-49CC-9A73-9C45351E4337}" destId="{0C9F5C9F-B112-4532-BFE6-D8CC2AF410FB}" srcOrd="1" destOrd="0" presId="urn:microsoft.com/office/officeart/2005/8/layout/hierarchy2"/>
    <dgm:cxn modelId="{F24488DD-76FF-4A50-844F-24468D20B6B5}" type="presParOf" srcId="{0C9F5C9F-B112-4532-BFE6-D8CC2AF410FB}" destId="{DB3DF320-13AC-4EE2-B4EA-C384751F9729}" srcOrd="0" destOrd="0" presId="urn:microsoft.com/office/officeart/2005/8/layout/hierarchy2"/>
    <dgm:cxn modelId="{50829875-37A3-4933-BE58-0EE7FD83C7CF}" type="presParOf" srcId="{0C9F5C9F-B112-4532-BFE6-D8CC2AF410FB}" destId="{E18FC16A-8897-4C2A-9DC3-27619504AA77}" srcOrd="1" destOrd="0" presId="urn:microsoft.com/office/officeart/2005/8/layout/hierarchy2"/>
    <dgm:cxn modelId="{4F558D68-39E5-47BB-A622-190967CD5432}" type="presParOf" srcId="{1A443CA0-1F91-49CC-9A73-9C45351E4337}" destId="{9D446738-6855-4F16-A1A1-8B42ECCCC22D}" srcOrd="2" destOrd="0" presId="urn:microsoft.com/office/officeart/2005/8/layout/hierarchy2"/>
    <dgm:cxn modelId="{E9A841F2-919F-4475-858D-885B463A9019}" type="presParOf" srcId="{9D446738-6855-4F16-A1A1-8B42ECCCC22D}" destId="{0A43064A-D690-4E0D-A5CD-B8B763DD114D}" srcOrd="0" destOrd="0" presId="urn:microsoft.com/office/officeart/2005/8/layout/hierarchy2"/>
    <dgm:cxn modelId="{F42045C6-922E-4320-97CC-7F35416783D1}" type="presParOf" srcId="{1A443CA0-1F91-49CC-9A73-9C45351E4337}" destId="{D92BC423-695B-4D8E-B322-EF8C39379765}" srcOrd="3" destOrd="0" presId="urn:microsoft.com/office/officeart/2005/8/layout/hierarchy2"/>
    <dgm:cxn modelId="{3086391D-4C1D-48DB-8902-81CF259FE414}" type="presParOf" srcId="{D92BC423-695B-4D8E-B322-EF8C39379765}" destId="{45B87FE9-5909-4E2B-AA7F-7942F96A3753}" srcOrd="0" destOrd="0" presId="urn:microsoft.com/office/officeart/2005/8/layout/hierarchy2"/>
    <dgm:cxn modelId="{9BB6D749-F2E4-4C39-BAD8-60A348ED20EE}" type="presParOf" srcId="{D92BC423-695B-4D8E-B322-EF8C39379765}" destId="{25240353-AD04-4D87-A1D6-C8D24ABA6688}" srcOrd="1" destOrd="0" presId="urn:microsoft.com/office/officeart/2005/8/layout/hierarchy2"/>
    <dgm:cxn modelId="{B00F1F0F-0303-4D7E-B7CA-CC1374B9DCD4}" type="presParOf" srcId="{1A443CA0-1F91-49CC-9A73-9C45351E4337}" destId="{7A2FAA12-5117-47B1-B997-70826C79B8CA}" srcOrd="4" destOrd="0" presId="urn:microsoft.com/office/officeart/2005/8/layout/hierarchy2"/>
    <dgm:cxn modelId="{586748A7-4B9F-4BF3-9E36-F66B2B3960A2}" type="presParOf" srcId="{7A2FAA12-5117-47B1-B997-70826C79B8CA}" destId="{8E03D475-2D45-428E-894F-D88CF8F1CC94}" srcOrd="0" destOrd="0" presId="urn:microsoft.com/office/officeart/2005/8/layout/hierarchy2"/>
    <dgm:cxn modelId="{34DFA2B6-DF1A-496B-A097-420A7C7C8B04}" type="presParOf" srcId="{1A443CA0-1F91-49CC-9A73-9C45351E4337}" destId="{AE0BE218-3F36-411D-94A8-03DCECC64F3E}" srcOrd="5" destOrd="0" presId="urn:microsoft.com/office/officeart/2005/8/layout/hierarchy2"/>
    <dgm:cxn modelId="{C4826E1F-1D94-4C38-B279-73B65EA0C54D}" type="presParOf" srcId="{AE0BE218-3F36-411D-94A8-03DCECC64F3E}" destId="{EE85295E-E2E2-43AA-9215-7FEA3BB79855}" srcOrd="0" destOrd="0" presId="urn:microsoft.com/office/officeart/2005/8/layout/hierarchy2"/>
    <dgm:cxn modelId="{8E004E1B-0E12-4625-8E6A-22DB34DD34B6}" type="presParOf" srcId="{AE0BE218-3F36-411D-94A8-03DCECC64F3E}" destId="{B122039D-A99B-4E5C-A519-CF3528D1D7F3}" srcOrd="1" destOrd="0" presId="urn:microsoft.com/office/officeart/2005/8/layout/hierarchy2"/>
    <dgm:cxn modelId="{63BA450A-068E-489B-A024-1A5920F37375}" type="presParOf" srcId="{1A443CA0-1F91-49CC-9A73-9C45351E4337}" destId="{2EF92D84-4224-46C9-9B3D-A783411EC76B}" srcOrd="6" destOrd="0" presId="urn:microsoft.com/office/officeart/2005/8/layout/hierarchy2"/>
    <dgm:cxn modelId="{8D057223-14BC-4918-BBA5-4190D3F086EE}" type="presParOf" srcId="{2EF92D84-4224-46C9-9B3D-A783411EC76B}" destId="{88F4610E-7F5A-40F3-BADB-A903C045F66F}" srcOrd="0" destOrd="0" presId="urn:microsoft.com/office/officeart/2005/8/layout/hierarchy2"/>
    <dgm:cxn modelId="{662BCEAD-1BEF-476B-8010-DB0FAECECAF3}" type="presParOf" srcId="{1A443CA0-1F91-49CC-9A73-9C45351E4337}" destId="{6376ADB5-6349-437A-8C61-7E2F80465169}" srcOrd="7" destOrd="0" presId="urn:microsoft.com/office/officeart/2005/8/layout/hierarchy2"/>
    <dgm:cxn modelId="{149CDC5C-CA3D-4039-BBE3-7BA544BAF694}" type="presParOf" srcId="{6376ADB5-6349-437A-8C61-7E2F80465169}" destId="{DE23AEA1-EB02-40AC-B06F-B2C009EAF24D}" srcOrd="0" destOrd="0" presId="urn:microsoft.com/office/officeart/2005/8/layout/hierarchy2"/>
    <dgm:cxn modelId="{47B0695A-A3CA-4700-A17F-A707076392C7}" type="presParOf" srcId="{6376ADB5-6349-437A-8C61-7E2F80465169}" destId="{87419F61-3132-4A48-A11A-AC766BDFB468}" srcOrd="1" destOrd="0" presId="urn:microsoft.com/office/officeart/2005/8/layout/hierarchy2"/>
    <dgm:cxn modelId="{157AF5B0-71B5-4D36-8AD1-28AFDE41D283}" type="presParOf" srcId="{84BDD705-0023-4B6B-ABC3-907D42A927F2}" destId="{4C7CA0B8-E07F-4436-B4F2-001D3E08830D}" srcOrd="4" destOrd="0" presId="urn:microsoft.com/office/officeart/2005/8/layout/hierarchy2"/>
    <dgm:cxn modelId="{BFB2AC47-17E6-442C-A17C-249CDAFE4F79}" type="presParOf" srcId="{4C7CA0B8-E07F-4436-B4F2-001D3E08830D}" destId="{00A7ABEA-A9E7-423A-960F-109E37899E42}" srcOrd="0" destOrd="0" presId="urn:microsoft.com/office/officeart/2005/8/layout/hierarchy2"/>
    <dgm:cxn modelId="{0C256432-094A-49FB-AEFA-F707C7F9F66B}" type="presParOf" srcId="{84BDD705-0023-4B6B-ABC3-907D42A927F2}" destId="{CAF32A70-24AD-4D8C-B586-894B7BD34FFD}" srcOrd="5" destOrd="0" presId="urn:microsoft.com/office/officeart/2005/8/layout/hierarchy2"/>
    <dgm:cxn modelId="{CA264B58-E85F-4C04-8FD7-6833140E32DB}" type="presParOf" srcId="{CAF32A70-24AD-4D8C-B586-894B7BD34FFD}" destId="{8FEECF70-8A3D-419D-8691-B5999FEEE69F}" srcOrd="0" destOrd="0" presId="urn:microsoft.com/office/officeart/2005/8/layout/hierarchy2"/>
    <dgm:cxn modelId="{31A9196A-34C4-487F-A5B3-EBD9BBA8794D}" type="presParOf" srcId="{CAF32A70-24AD-4D8C-B586-894B7BD34FFD}" destId="{BD5BC475-C4B8-4122-8D4F-0DAF437A67A8}" srcOrd="1" destOrd="0" presId="urn:microsoft.com/office/officeart/2005/8/layout/hierarchy2"/>
    <dgm:cxn modelId="{4B0C2333-A9B7-48FD-978C-ECC7049FDCAB}" type="presParOf" srcId="{BD5BC475-C4B8-4122-8D4F-0DAF437A67A8}" destId="{226B17B0-FD14-4E7F-A23A-6BF07F3EADA9}" srcOrd="0" destOrd="0" presId="urn:microsoft.com/office/officeart/2005/8/layout/hierarchy2"/>
    <dgm:cxn modelId="{D42A864D-4F4F-4E27-943A-AB3C9DB87CF4}" type="presParOf" srcId="{226B17B0-FD14-4E7F-A23A-6BF07F3EADA9}" destId="{F87E45D9-0F8A-4324-8925-6EA0EA595EEA}" srcOrd="0" destOrd="0" presId="urn:microsoft.com/office/officeart/2005/8/layout/hierarchy2"/>
    <dgm:cxn modelId="{04053BC2-4E66-4804-9344-51904A8A2630}" type="presParOf" srcId="{BD5BC475-C4B8-4122-8D4F-0DAF437A67A8}" destId="{A8359AD3-B303-4670-AF1A-62573871324E}" srcOrd="1" destOrd="0" presId="urn:microsoft.com/office/officeart/2005/8/layout/hierarchy2"/>
    <dgm:cxn modelId="{4178628A-B0FC-479F-B325-9C0A9247AC4A}" type="presParOf" srcId="{A8359AD3-B303-4670-AF1A-62573871324E}" destId="{E1324208-A41B-40D8-92C4-38E26C8CC8B2}" srcOrd="0" destOrd="0" presId="urn:microsoft.com/office/officeart/2005/8/layout/hierarchy2"/>
    <dgm:cxn modelId="{0D305360-6ED6-4539-9CB5-713D7F01DF87}" type="presParOf" srcId="{A8359AD3-B303-4670-AF1A-62573871324E}" destId="{BEEBB482-8B0A-41AA-A572-E32366F14397}" srcOrd="1" destOrd="0" presId="urn:microsoft.com/office/officeart/2005/8/layout/hierarchy2"/>
    <dgm:cxn modelId="{EC8EB74B-AD29-4DD5-AC66-922B942D204A}" type="presParOf" srcId="{BD5BC475-C4B8-4122-8D4F-0DAF437A67A8}" destId="{7C85E0B2-0BED-429A-AA49-584A50F617AD}" srcOrd="2" destOrd="0" presId="urn:microsoft.com/office/officeart/2005/8/layout/hierarchy2"/>
    <dgm:cxn modelId="{48E8759D-8490-490B-87CE-DCB91643D8BA}" type="presParOf" srcId="{7C85E0B2-0BED-429A-AA49-584A50F617AD}" destId="{0988976C-4CC1-491A-809B-3472EA17C08B}" srcOrd="0" destOrd="0" presId="urn:microsoft.com/office/officeart/2005/8/layout/hierarchy2"/>
    <dgm:cxn modelId="{CD06271B-81FA-482D-8622-510C377EBDA9}" type="presParOf" srcId="{BD5BC475-C4B8-4122-8D4F-0DAF437A67A8}" destId="{6475C5BA-BC36-41F9-9821-4179BEC5F64C}" srcOrd="3" destOrd="0" presId="urn:microsoft.com/office/officeart/2005/8/layout/hierarchy2"/>
    <dgm:cxn modelId="{20680068-8CC4-4399-B140-08D71C25A494}" type="presParOf" srcId="{6475C5BA-BC36-41F9-9821-4179BEC5F64C}" destId="{597E8C6C-63C0-4500-87B9-DFDA56216DB5}" srcOrd="0" destOrd="0" presId="urn:microsoft.com/office/officeart/2005/8/layout/hierarchy2"/>
    <dgm:cxn modelId="{ACF708EE-BFBD-4148-9EFD-D9379DB062CD}" type="presParOf" srcId="{6475C5BA-BC36-41F9-9821-4179BEC5F64C}" destId="{94467EAA-536F-4F1D-BC26-A2AE4E5910B0}" srcOrd="1" destOrd="0" presId="urn:microsoft.com/office/officeart/2005/8/layout/hierarchy2"/>
    <dgm:cxn modelId="{A541061B-3AD1-42EE-ABF2-444EBB5F76CB}" type="presParOf" srcId="{BD5BC475-C4B8-4122-8D4F-0DAF437A67A8}" destId="{4181506F-E1C0-4891-900C-A361773C6472}" srcOrd="4" destOrd="0" presId="urn:microsoft.com/office/officeart/2005/8/layout/hierarchy2"/>
    <dgm:cxn modelId="{0D5536B8-CEF5-438E-8EE7-111B663FAF40}" type="presParOf" srcId="{4181506F-E1C0-4891-900C-A361773C6472}" destId="{E0004D29-AF35-453D-8F73-5256F5826CCF}" srcOrd="0" destOrd="0" presId="urn:microsoft.com/office/officeart/2005/8/layout/hierarchy2"/>
    <dgm:cxn modelId="{15603317-7355-4459-BFAB-2D2889FBFEDA}" type="presParOf" srcId="{BD5BC475-C4B8-4122-8D4F-0DAF437A67A8}" destId="{F6A42E18-7675-4166-8491-610AA981F968}" srcOrd="5" destOrd="0" presId="urn:microsoft.com/office/officeart/2005/8/layout/hierarchy2"/>
    <dgm:cxn modelId="{D81FE93D-0524-4532-99E1-DE26E75EB5EE}" type="presParOf" srcId="{F6A42E18-7675-4166-8491-610AA981F968}" destId="{C523D0BD-DE62-4CE6-BBC5-2B4B3604288E}" srcOrd="0" destOrd="0" presId="urn:microsoft.com/office/officeart/2005/8/layout/hierarchy2"/>
    <dgm:cxn modelId="{F19C0861-4692-4EAD-ADBB-EBB4EF38E250}" type="presParOf" srcId="{F6A42E18-7675-4166-8491-610AA981F968}" destId="{8D046ABD-2BDB-446A-9399-4C69571D176A}" srcOrd="1" destOrd="0" presId="urn:microsoft.com/office/officeart/2005/8/layout/hierarchy2"/>
    <dgm:cxn modelId="{00BC42B1-1AFD-4576-9D60-E1CE9A28ECE2}" type="presParOf" srcId="{84BDD705-0023-4B6B-ABC3-907D42A927F2}" destId="{AD237B51-8F62-4DF7-BDDB-C23413BD4225}" srcOrd="6" destOrd="0" presId="urn:microsoft.com/office/officeart/2005/8/layout/hierarchy2"/>
    <dgm:cxn modelId="{CD745CC2-2876-400E-B91C-C0CEC52BEF45}" type="presParOf" srcId="{AD237B51-8F62-4DF7-BDDB-C23413BD4225}" destId="{3985E9D9-7E09-4135-884C-413D33295E3F}" srcOrd="0" destOrd="0" presId="urn:microsoft.com/office/officeart/2005/8/layout/hierarchy2"/>
    <dgm:cxn modelId="{A96956CD-5A0D-4416-9F31-8851AA713D96}" type="presParOf" srcId="{84BDD705-0023-4B6B-ABC3-907D42A927F2}" destId="{7C7AD994-2DD6-46CB-9D3E-D173860AACA2}" srcOrd="7" destOrd="0" presId="urn:microsoft.com/office/officeart/2005/8/layout/hierarchy2"/>
    <dgm:cxn modelId="{C4F6A501-36E2-4ABB-820A-7323F6C30CBF}" type="presParOf" srcId="{7C7AD994-2DD6-46CB-9D3E-D173860AACA2}" destId="{9DA1883F-C890-4965-95CC-73A5E622FAF0}" srcOrd="0" destOrd="0" presId="urn:microsoft.com/office/officeart/2005/8/layout/hierarchy2"/>
    <dgm:cxn modelId="{B1BF2309-5218-4AF6-BA42-EA28F241280B}" type="presParOf" srcId="{7C7AD994-2DD6-46CB-9D3E-D173860AACA2}" destId="{1A55EC49-76D7-42FE-8AD5-A603BF98C282}" srcOrd="1" destOrd="0" presId="urn:microsoft.com/office/officeart/2005/8/layout/hierarchy2"/>
    <dgm:cxn modelId="{828A2F67-D468-46FD-BE62-9EFCC0500E33}" type="presParOf" srcId="{1A55EC49-76D7-42FE-8AD5-A603BF98C282}" destId="{8D2A0AA5-F041-4D51-9442-36A6052E2C84}" srcOrd="0" destOrd="0" presId="urn:microsoft.com/office/officeart/2005/8/layout/hierarchy2"/>
    <dgm:cxn modelId="{60B9F492-EEE0-4182-9495-0C9B2AD88863}" type="presParOf" srcId="{8D2A0AA5-F041-4D51-9442-36A6052E2C84}" destId="{72973E94-C7E4-4B12-B1C8-2F719E9F68BD}" srcOrd="0" destOrd="0" presId="urn:microsoft.com/office/officeart/2005/8/layout/hierarchy2"/>
    <dgm:cxn modelId="{D668A1A4-2925-4C9D-B98A-E7C866B4EEAE}" type="presParOf" srcId="{1A55EC49-76D7-42FE-8AD5-A603BF98C282}" destId="{2A7561E1-114D-4BD1-83C1-60666E452822}" srcOrd="1" destOrd="0" presId="urn:microsoft.com/office/officeart/2005/8/layout/hierarchy2"/>
    <dgm:cxn modelId="{CB96FDAA-C930-4DE2-AB78-827EC459FBD5}" type="presParOf" srcId="{2A7561E1-114D-4BD1-83C1-60666E452822}" destId="{B8B64AD3-C84B-4D80-8150-B0D3369BD133}" srcOrd="0" destOrd="0" presId="urn:microsoft.com/office/officeart/2005/8/layout/hierarchy2"/>
    <dgm:cxn modelId="{E3CD568E-33AD-4140-A891-0E9D7D7A7307}" type="presParOf" srcId="{2A7561E1-114D-4BD1-83C1-60666E452822}" destId="{01FF7A23-2154-47C3-BBEA-4844CB924F42}" srcOrd="1" destOrd="0" presId="urn:microsoft.com/office/officeart/2005/8/layout/hierarchy2"/>
    <dgm:cxn modelId="{CFCA2896-4FCF-4562-8894-379011519B39}" type="presParOf" srcId="{1A55EC49-76D7-42FE-8AD5-A603BF98C282}" destId="{34CAD0F1-50AF-4C74-AC0D-1D53FD262023}" srcOrd="2" destOrd="0" presId="urn:microsoft.com/office/officeart/2005/8/layout/hierarchy2"/>
    <dgm:cxn modelId="{26A34F69-5A46-467C-A807-F96A04005CAE}" type="presParOf" srcId="{34CAD0F1-50AF-4C74-AC0D-1D53FD262023}" destId="{144FC73D-18DB-417E-8053-DC0953B54832}" srcOrd="0" destOrd="0" presId="urn:microsoft.com/office/officeart/2005/8/layout/hierarchy2"/>
    <dgm:cxn modelId="{A2C8476F-162B-4E4C-9927-DAC83697F39A}" type="presParOf" srcId="{1A55EC49-76D7-42FE-8AD5-A603BF98C282}" destId="{69D46EDB-F884-4DE7-8A89-403B3FF3767C}" srcOrd="3" destOrd="0" presId="urn:microsoft.com/office/officeart/2005/8/layout/hierarchy2"/>
    <dgm:cxn modelId="{1655045C-36BA-4052-B2C7-C527DED3C2F6}" type="presParOf" srcId="{69D46EDB-F884-4DE7-8A89-403B3FF3767C}" destId="{8B55365B-54F4-4B49-AB07-9366D26E31E3}" srcOrd="0" destOrd="0" presId="urn:microsoft.com/office/officeart/2005/8/layout/hierarchy2"/>
    <dgm:cxn modelId="{74318507-A41B-43AC-8BC3-8DBBD91EA157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4/20/2019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4/20/2019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4/20/2019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4/20/2019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4/20/2019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4/20/2019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4/20/2019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4/20/2019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4/20/2019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4/20/2019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4/20/2019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4/20/2019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Kütle Denkliği III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 Elma suyunun kütlesi (W), kg :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W= 7500 (1.04414) = 7831.05 kg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temel değerler saptandıktan sonra, ayarlamanın yapıldığı tank bir sistem olarak ele alınmak suretiyle gerekli diyagram (Şekil 3.11) oluşturulur. </a:t>
            </a:r>
          </a:p>
        </p:txBody>
      </p:sp>
      <p:sp>
        <p:nvSpPr>
          <p:cNvPr id="6" name="Rounded Rectangle 3"/>
          <p:cNvSpPr/>
          <p:nvPr/>
        </p:nvSpPr>
        <p:spPr>
          <a:xfrm>
            <a:off x="4942284" y="4365104"/>
            <a:ext cx="2736304" cy="144016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Meyve suyu ayarlama tankı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472558" y="4653136"/>
            <a:ext cx="146972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048622" y="5445224"/>
            <a:ext cx="89366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65260" y="4064985"/>
            <a:ext cx="235815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/>
              <a:t>Elma suyu konsantresi, X</a:t>
            </a:r>
          </a:p>
          <a:p>
            <a:r>
              <a:rPr lang="tr-TR" dirty="0"/>
              <a:t>KM, %68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73852" y="5005759"/>
            <a:ext cx="12961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/>
              <a:t>Su, 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39874" y="4316307"/>
            <a:ext cx="238795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/>
              <a:t>Elma suyu, 7831.05 kg, KM, %11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678588" y="4988966"/>
            <a:ext cx="690514" cy="167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600607" y="5902020"/>
            <a:ext cx="9334773" cy="683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 err="1"/>
              <a:t>Şeki</a:t>
            </a:r>
            <a:r>
              <a:rPr lang="tr-TR" dirty="0"/>
              <a:t> 3.11 Elma suyu konsantresinin </a:t>
            </a:r>
            <a:r>
              <a:rPr lang="tr-TR" dirty="0" err="1"/>
              <a:t>rekonstitüsyönu</a:t>
            </a:r>
            <a:r>
              <a:rPr lang="tr-TR" dirty="0"/>
              <a:t> (Örnek 3.1) </a:t>
            </a:r>
          </a:p>
        </p:txBody>
      </p:sp>
    </p:spTree>
    <p:extLst>
      <p:ext uri="{BB962C8B-B14F-4D97-AF65-F5344CB8AC3E}">
        <p14:creationId xmlns:p14="http://schemas.microsoft.com/office/powerpoint/2010/main" val="314321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Şekil 3.11'deki diyagramdan yararlanılarak düzenlenen kütle dengesine ilişkin eşitliklerle, sorunun çözümüne ait diğer işlemler aşağıda verilmiştir.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Toplam-kütle</a:t>
            </a:r>
            <a:r>
              <a:rPr lang="tr-TR" sz="2800" b="1" dirty="0"/>
              <a:t> denkliği :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rgbClr val="FF0000"/>
                </a:solidFill>
              </a:rPr>
              <a:t>A:</a:t>
            </a:r>
            <a:r>
              <a:rPr lang="tr-TR" sz="2800" b="1" dirty="0"/>
              <a:t>  X + Y = 7831.05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bg2">
                    <a:lumMod val="10000"/>
                  </a:schemeClr>
                </a:solidFill>
              </a:rPr>
              <a:t>Kuru madde </a:t>
            </a:r>
            <a:r>
              <a:rPr lang="tr-TR" sz="2800" b="1" dirty="0"/>
              <a:t>denkliği :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rgbClr val="FF0000"/>
                </a:solidFill>
              </a:rPr>
              <a:t>B</a:t>
            </a:r>
            <a:r>
              <a:rPr lang="tr-TR" sz="2800" b="1" dirty="0"/>
              <a:t>: X (0.68) = 7831.05 (0.11)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56915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"B" eşitliği çözülünce X = 1266.8 kg elma suyu konsantresi %68 kuru madde içeren konsantrenin yoğunluğu,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l-G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tr-TR" sz="2800" b="1" dirty="0"/>
                  <a:t> =1.3347 kg/L'dir (Tablo 3.1).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>
                        <a:latin typeface="Cambria Math" panose="02040503050406030204" pitchFamily="18" charset="0"/>
                      </a:rPr>
                      <m:t>𝐕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𝟏𝟐𝟔𝟔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𝐤𝐠</m:t>
                        </m:r>
                      </m:num>
                      <m:den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𝟑𝟑𝟒𝟕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𝐤𝐠</m:t>
                            </m:r>
                          </m:num>
                          <m:den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𝐋</m:t>
                            </m:r>
                          </m:den>
                        </m:f>
                      </m:den>
                    </m:f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𝟗𝟒𝟗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𝐋</m:t>
                    </m:r>
                  </m:oMath>
                </a14:m>
                <a:r>
                  <a:rPr lang="tr-TR" sz="2800" b="1" dirty="0"/>
                  <a:t> konsantre (68 </a:t>
                </a:r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°</a:t>
                </a:r>
                <a:r>
                  <a:rPr lang="tr-TR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Briks</a:t>
                </a:r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131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"A" eşitliğinden de bu işlem için gerekli su miktarı hesaplanır.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X + Y = 7831.05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1266.8 + Y = 7831.05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Y = 6564.3 kg veya L su </a:t>
            </a:r>
          </a:p>
        </p:txBody>
      </p:sp>
    </p:spTree>
    <p:extLst>
      <p:ext uri="{BB962C8B-B14F-4D97-AF65-F5344CB8AC3E}">
        <p14:creationId xmlns:p14="http://schemas.microsoft.com/office/powerpoint/2010/main" val="250238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7664083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0014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3.5.2 Proses Grubu-2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3.5.2.2 Marmelat ve reçel hazırlamada kütle dengesi hesaplamalarına ilişkin uygulamalar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Kütle dengesi hesaplamalarından en çok yararlanılan alanlardan birisi de reçel, marmelat ve benzer gıdaların üretimidir.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konudaki örnekler verilmeden önce </a:t>
            </a:r>
            <a:r>
              <a:rPr lang="tr-TR" sz="2800" b="1" dirty="0">
                <a:solidFill>
                  <a:schemeClr val="bg2">
                    <a:lumMod val="10000"/>
                  </a:schemeClr>
                </a:solidFill>
              </a:rPr>
              <a:t>reçel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50"/>
                </a:solidFill>
              </a:rPr>
              <a:t>marmelat</a:t>
            </a:r>
            <a:r>
              <a:rPr lang="tr-TR" sz="2800" b="1" dirty="0"/>
              <a:t> gibi ürünlerin tanımlarına değinilmiştir. </a:t>
            </a:r>
          </a:p>
        </p:txBody>
      </p:sp>
    </p:spTree>
    <p:extLst>
      <p:ext uri="{BB962C8B-B14F-4D97-AF65-F5344CB8AC3E}">
        <p14:creationId xmlns:p14="http://schemas.microsoft.com/office/powerpoint/2010/main" val="2302324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Reçel : </a:t>
            </a:r>
            <a:r>
              <a:rPr lang="tr-TR" sz="2800" b="1" dirty="0"/>
              <a:t>Bütün, </a:t>
            </a:r>
            <a:r>
              <a:rPr lang="tr-TR" sz="2800" b="1" dirty="0">
                <a:solidFill>
                  <a:srgbClr val="FF0000"/>
                </a:solidFill>
              </a:rPr>
              <a:t>yarım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00B0F0"/>
                </a:solidFill>
              </a:rPr>
              <a:t>daha küçük parçalar </a:t>
            </a:r>
            <a:r>
              <a:rPr lang="tr-TR" sz="2800" b="1" dirty="0"/>
              <a:t>halindeki meyveye, </a:t>
            </a:r>
            <a:r>
              <a:rPr lang="tr-TR" sz="2800" b="1" dirty="0">
                <a:solidFill>
                  <a:srgbClr val="7030A0"/>
                </a:solidFill>
              </a:rPr>
              <a:t>şeker ilavesi </a:t>
            </a:r>
            <a:r>
              <a:rPr lang="tr-TR" sz="2800" b="1" dirty="0"/>
              <a:t>ile hazırlanan kıvamlı bir üründür.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Meyve parçaları, </a:t>
            </a:r>
            <a:r>
              <a:rPr lang="tr-TR" sz="2800" b="1" dirty="0">
                <a:solidFill>
                  <a:srgbClr val="00B050"/>
                </a:solidFill>
              </a:rPr>
              <a:t>hangi meyveden yapılmış </a:t>
            </a:r>
            <a:r>
              <a:rPr lang="tr-TR" sz="2800" b="1" dirty="0"/>
              <a:t>olduğunu kanıtlayacak </a:t>
            </a:r>
            <a:r>
              <a:rPr lang="tr-TR" sz="2800" b="1" dirty="0">
                <a:solidFill>
                  <a:srgbClr val="FF0000"/>
                </a:solidFill>
              </a:rPr>
              <a:t>kadar iri olmalıdır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Reçel yapımında; meyveye su ve şeker eklendikten sonra ısıtılarak meyvedeki </a:t>
            </a:r>
            <a:r>
              <a:rPr lang="tr-TR" sz="2800" b="1" dirty="0">
                <a:solidFill>
                  <a:srgbClr val="FF0000"/>
                </a:solidFill>
              </a:rPr>
              <a:t>pektin aktive edilir</a:t>
            </a:r>
            <a:r>
              <a:rPr lang="tr-TR" sz="2800" b="1" dirty="0"/>
              <a:t>. </a:t>
            </a:r>
          </a:p>
        </p:txBody>
      </p:sp>
      <p:pic>
        <p:nvPicPr>
          <p:cNvPr id="1026" name="Picture 2" descr="Image result for Reçel mamelat f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684" y="5111938"/>
            <a:ext cx="2307530" cy="153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7" y="5181224"/>
            <a:ext cx="1860500" cy="167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2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meyve yeterli düzeyde </a:t>
            </a:r>
            <a:r>
              <a:rPr lang="tr-TR" sz="2800" b="1" dirty="0">
                <a:solidFill>
                  <a:srgbClr val="00B050"/>
                </a:solidFill>
              </a:rPr>
              <a:t>pektin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asit </a:t>
            </a:r>
            <a:r>
              <a:rPr lang="tr-TR" sz="2800" b="1" dirty="0"/>
              <a:t>içermiyorsa, bunlar yeterli düzeyde </a:t>
            </a:r>
            <a:r>
              <a:rPr lang="tr-TR" sz="2800" b="1" dirty="0">
                <a:solidFill>
                  <a:srgbClr val="FF0000"/>
                </a:solidFill>
              </a:rPr>
              <a:t>eklenmelidir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Genellikle </a:t>
            </a:r>
            <a:r>
              <a:rPr lang="tr-TR" sz="2800" b="1" dirty="0">
                <a:solidFill>
                  <a:srgbClr val="FF0000"/>
                </a:solidFill>
              </a:rPr>
              <a:t>vişne gibi küçük </a:t>
            </a:r>
            <a:r>
              <a:rPr lang="tr-TR" sz="2800" b="1" dirty="0"/>
              <a:t>meyveler parçalanmadan, buna karşın </a:t>
            </a:r>
            <a:r>
              <a:rPr lang="tr-TR" sz="2800" b="1" dirty="0">
                <a:solidFill>
                  <a:srgbClr val="00B050"/>
                </a:solidFill>
              </a:rPr>
              <a:t>kayısı, şeftali ve ayva </a:t>
            </a:r>
            <a:r>
              <a:rPr lang="tr-TR" sz="2800" b="1" dirty="0"/>
              <a:t>gibi meyveler ise küçük parçalara bölündükten sonra reçele işlenir.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İyi bir reçel</a:t>
            </a:r>
            <a:r>
              <a:rPr lang="tr-TR" sz="2800" b="1" dirty="0"/>
              <a:t>, ne çok akışkan ne de çok </a:t>
            </a:r>
            <a:r>
              <a:rPr lang="tr-TR" sz="2800" b="1" dirty="0">
                <a:solidFill>
                  <a:srgbClr val="FF0000"/>
                </a:solidFill>
              </a:rPr>
              <a:t>katı kıvamlı </a:t>
            </a:r>
            <a:r>
              <a:rPr lang="tr-TR" sz="2800" b="1" dirty="0"/>
              <a:t>olmalı, </a:t>
            </a:r>
            <a:r>
              <a:rPr lang="tr-TR" sz="2800" b="1" dirty="0">
                <a:solidFill>
                  <a:srgbClr val="FF0000"/>
                </a:solidFill>
              </a:rPr>
              <a:t>parlak renkli </a:t>
            </a:r>
            <a:r>
              <a:rPr lang="tr-TR" sz="2800" b="1" dirty="0"/>
              <a:t>ve yapıldığı meyvenin tat ve kokusuna sahip olmalı ve kolaylıkla sürülebilmeli ve sürüldüğü ekmekten akmamalıdır. </a:t>
            </a:r>
          </a:p>
        </p:txBody>
      </p:sp>
    </p:spTree>
    <p:extLst>
      <p:ext uri="{BB962C8B-B14F-4D97-AF65-F5344CB8AC3E}">
        <p14:creationId xmlns:p14="http://schemas.microsoft.com/office/powerpoint/2010/main" val="324346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Marmelat : </a:t>
            </a:r>
            <a:r>
              <a:rPr lang="tr-TR" sz="2800" b="1" dirty="0"/>
              <a:t>Marmelat; </a:t>
            </a:r>
            <a:r>
              <a:rPr lang="tr-TR" sz="2800" b="1" dirty="0">
                <a:solidFill>
                  <a:srgbClr val="FF0000"/>
                </a:solidFill>
              </a:rPr>
              <a:t>meyve ezmesine </a:t>
            </a:r>
            <a:r>
              <a:rPr lang="tr-TR" sz="2800" b="1" dirty="0"/>
              <a:t>(</a:t>
            </a:r>
            <a:r>
              <a:rPr lang="tr-TR" sz="2800" b="1" dirty="0" err="1"/>
              <a:t>pulp</a:t>
            </a:r>
            <a:r>
              <a:rPr lang="tr-TR" sz="2800" b="1" dirty="0"/>
              <a:t>), şeker ilavesi ile hazırlanan kıvamlı bir ürün olup, meyve parçacıkları içermez.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Şu halde marmelat ve reçel </a:t>
            </a:r>
            <a:r>
              <a:rPr lang="tr-TR" sz="2800" b="1" dirty="0">
                <a:solidFill>
                  <a:srgbClr val="FF0000"/>
                </a:solidFill>
              </a:rPr>
              <a:t>arasındaki fark </a:t>
            </a:r>
            <a:r>
              <a:rPr lang="tr-TR" sz="2800" b="1" dirty="0"/>
              <a:t>meyve parçacıklarının iriliğine dayanmaktadır. </a:t>
            </a:r>
          </a:p>
        </p:txBody>
      </p:sp>
    </p:spTree>
    <p:extLst>
      <p:ext uri="{BB962C8B-B14F-4D97-AF65-F5344CB8AC3E}">
        <p14:creationId xmlns:p14="http://schemas.microsoft.com/office/powerpoint/2010/main" val="50199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Jöle (</a:t>
            </a:r>
            <a:r>
              <a:rPr lang="en-US" sz="2800" b="1" dirty="0">
                <a:solidFill>
                  <a:srgbClr val="FF0000"/>
                </a:solidFill>
              </a:rPr>
              <a:t>Jelly</a:t>
            </a:r>
            <a:r>
              <a:rPr lang="tr-TR" sz="2800" b="1" dirty="0">
                <a:solidFill>
                  <a:srgbClr val="FF0000"/>
                </a:solidFill>
              </a:rPr>
              <a:t>) : </a:t>
            </a:r>
            <a:r>
              <a:rPr lang="tr-TR" sz="2800" b="1" dirty="0"/>
              <a:t>Meyve suyuna veya </a:t>
            </a:r>
            <a:r>
              <a:rPr lang="tr-TR" sz="2800" b="1" dirty="0">
                <a:solidFill>
                  <a:srgbClr val="00B050"/>
                </a:solidFill>
              </a:rPr>
              <a:t>meyvelerin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F0"/>
                </a:solidFill>
              </a:rPr>
              <a:t>su</a:t>
            </a:r>
            <a:r>
              <a:rPr lang="tr-TR" sz="2800" b="1" dirty="0"/>
              <a:t> ile </a:t>
            </a:r>
            <a:r>
              <a:rPr lang="tr-TR" sz="2800" b="1" dirty="0">
                <a:solidFill>
                  <a:srgbClr val="FF0000"/>
                </a:solidFill>
              </a:rPr>
              <a:t>kaynatılması</a:t>
            </a:r>
            <a:r>
              <a:rPr lang="tr-TR" sz="2800" b="1" dirty="0"/>
              <a:t> ile elde edilen </a:t>
            </a:r>
            <a:r>
              <a:rPr lang="tr-TR" sz="2800" b="1" dirty="0" err="1">
                <a:solidFill>
                  <a:srgbClr val="7030A0"/>
                </a:solidFill>
              </a:rPr>
              <a:t>ekstrakta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şeker ilavesi </a:t>
            </a:r>
            <a:r>
              <a:rPr lang="tr-TR" sz="2800" b="1" dirty="0"/>
              <a:t>ile hazırlanan, </a:t>
            </a:r>
            <a:r>
              <a:rPr lang="tr-TR" sz="2800" b="1" dirty="0">
                <a:solidFill>
                  <a:srgbClr val="FF0000"/>
                </a:solidFill>
              </a:rPr>
              <a:t>pelte yapısında </a:t>
            </a:r>
            <a:r>
              <a:rPr lang="tr-TR" sz="2800" b="1" dirty="0"/>
              <a:t>bir üründür.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Jölede meyve </a:t>
            </a:r>
            <a:r>
              <a:rPr lang="tr-TR" sz="2800" b="1" dirty="0">
                <a:solidFill>
                  <a:srgbClr val="FF0000"/>
                </a:solidFill>
              </a:rPr>
              <a:t>parçacıkları bulunmaz </a:t>
            </a:r>
            <a:r>
              <a:rPr lang="tr-TR" sz="2800" b="1" dirty="0"/>
              <a:t>ve ürün </a:t>
            </a:r>
            <a:r>
              <a:rPr lang="tr-TR" sz="2800" b="1" dirty="0">
                <a:solidFill>
                  <a:srgbClr val="00B050"/>
                </a:solidFill>
              </a:rPr>
              <a:t>berrak bir görünüşe</a:t>
            </a:r>
            <a:r>
              <a:rPr lang="tr-TR" sz="2800" b="1" dirty="0"/>
              <a:t> sahiptir.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Jölede pelte kıvamını </a:t>
            </a:r>
            <a:r>
              <a:rPr lang="tr-TR" sz="2800" b="1" dirty="0">
                <a:solidFill>
                  <a:srgbClr val="FF0000"/>
                </a:solidFill>
              </a:rPr>
              <a:t>oluşturan madde</a:t>
            </a:r>
            <a:r>
              <a:rPr lang="tr-TR" sz="2800" b="1" dirty="0"/>
              <a:t>, reçel ve marmelatta olduğu gibi </a:t>
            </a:r>
            <a:r>
              <a:rPr lang="tr-TR" sz="2800" b="1" dirty="0">
                <a:solidFill>
                  <a:srgbClr val="00B050"/>
                </a:solidFill>
              </a:rPr>
              <a:t>bitkisel</a:t>
            </a:r>
            <a:r>
              <a:rPr lang="tr-TR" sz="2800" b="1" dirty="0"/>
              <a:t>. </a:t>
            </a:r>
          </a:p>
        </p:txBody>
      </p:sp>
      <p:pic>
        <p:nvPicPr>
          <p:cNvPr id="1026" name="Picture 2" descr="Image result for Jöle (Jelly)">
            <a:extLst>
              <a:ext uri="{FF2B5EF4-FFF2-40B4-BE49-F238E27FC236}">
                <a16:creationId xmlns:a16="http://schemas.microsoft.com/office/drawing/2014/main" id="{04901D5C-84E0-44B7-B98B-2D4735AA6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540" y="4560609"/>
            <a:ext cx="3492761" cy="19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69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0070C0"/>
                </a:solidFill>
              </a:rPr>
              <a:t>Bu Hafta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Proses Grubu-2 - Meyve suları ve nektarları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Meyve sularının ayarlanması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Proses Grubu-2 - Marmelat ve reçel hazırlama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Proses Grubu-2 - Seyreltme ve karıştırma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Proses Grubu-2 - Gıda </a:t>
            </a:r>
            <a:r>
              <a:rPr lang="tr-TR" sz="2800" dirty="0" err="1"/>
              <a:t>ingridyenlerinin</a:t>
            </a:r>
            <a:r>
              <a:rPr lang="tr-TR" sz="2800" dirty="0"/>
              <a:t> karıştırılma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498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3264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kökenli bir bileşik </a:t>
            </a:r>
            <a:r>
              <a:rPr lang="tr-TR" sz="2800" b="1" dirty="0">
                <a:solidFill>
                  <a:srgbClr val="FF0000"/>
                </a:solidFill>
              </a:rPr>
              <a:t>olan </a:t>
            </a:r>
            <a:r>
              <a:rPr lang="tr-TR" sz="2800" b="1" dirty="0" err="1">
                <a:solidFill>
                  <a:srgbClr val="FF0000"/>
                </a:solidFill>
              </a:rPr>
              <a:t>pektindir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ve meyveden kaynaklanmaktadır.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yüzden, burada sözü edilen jöle ile, </a:t>
            </a:r>
            <a:r>
              <a:rPr lang="tr-TR" sz="2800" b="1" dirty="0">
                <a:solidFill>
                  <a:srgbClr val="FF0000"/>
                </a:solidFill>
              </a:rPr>
              <a:t>hayvansal kökenli </a:t>
            </a:r>
            <a:r>
              <a:rPr lang="tr-TR" sz="2800" b="1" dirty="0"/>
              <a:t>bir madde olan </a:t>
            </a:r>
            <a:r>
              <a:rPr lang="tr-TR" sz="2800" b="1" dirty="0">
                <a:solidFill>
                  <a:srgbClr val="FF0000"/>
                </a:solidFill>
              </a:rPr>
              <a:t>jelatin</a:t>
            </a:r>
            <a:r>
              <a:rPr lang="tr-TR" sz="2800" b="1" dirty="0"/>
              <a:t> kullanılarak hazırlanan ve toz halde bir preparat olarak satışa sunulan jölenin tamamen farklı ürünler olduğu unutulmamalıdır.</a:t>
            </a:r>
          </a:p>
        </p:txBody>
      </p:sp>
      <p:pic>
        <p:nvPicPr>
          <p:cNvPr id="2050" name="Picture 2" descr="Image result for pektin">
            <a:extLst>
              <a:ext uri="{FF2B5EF4-FFF2-40B4-BE49-F238E27FC236}">
                <a16:creationId xmlns:a16="http://schemas.microsoft.com/office/drawing/2014/main" id="{52662B02-0A6F-46DC-8E6E-9A4B5F1B4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19" y="4844116"/>
            <a:ext cx="577215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pektin">
            <a:extLst>
              <a:ext uri="{FF2B5EF4-FFF2-40B4-BE49-F238E27FC236}">
                <a16:creationId xmlns:a16="http://schemas.microsoft.com/office/drawing/2014/main" id="{825B32BF-9F55-4E24-9C64-B335883D2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836" y="4384210"/>
            <a:ext cx="2170212" cy="217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4AADD44E-A657-49E5-A45E-FB5D1F7326BF}"/>
              </a:ext>
            </a:extLst>
          </p:cNvPr>
          <p:cNvSpPr/>
          <p:nvPr/>
        </p:nvSpPr>
        <p:spPr>
          <a:xfrm>
            <a:off x="6726810" y="5437195"/>
            <a:ext cx="965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  <a:latin typeface="Verdana" panose="020B0604030504040204" pitchFamily="34" charset="0"/>
              </a:rPr>
              <a:t>E440</a:t>
            </a:r>
            <a:endParaRPr lang="tr-TR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9824F87-66A4-4E19-BDFA-3EA930C5315C}"/>
              </a:ext>
            </a:extLst>
          </p:cNvPr>
          <p:cNvSpPr/>
          <p:nvPr/>
        </p:nvSpPr>
        <p:spPr>
          <a:xfrm>
            <a:off x="6715669" y="4571081"/>
            <a:ext cx="30935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Polygalakturonik</a:t>
            </a:r>
            <a:r>
              <a:rPr lang="tr-TR" dirty="0"/>
              <a:t> asit 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Yukarıda sözü edilen her üç ürünün üretiminde, meyve ve şeker dışında gerekirse (çoğu zaman gerekmektedir), az miktarda, </a:t>
            </a:r>
            <a:r>
              <a:rPr lang="tr-TR" sz="2800" b="1" dirty="0">
                <a:solidFill>
                  <a:srgbClr val="FF0000"/>
                </a:solidFill>
              </a:rPr>
              <a:t>pektin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asit </a:t>
            </a:r>
            <a:r>
              <a:rPr lang="tr-TR" sz="2800" b="1" dirty="0"/>
              <a:t>kullanılır.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 mevzuat uygunsa, bazen yapıldığı gibi sınırlı miktarda </a:t>
            </a:r>
            <a:r>
              <a:rPr lang="tr-TR" sz="2800" b="1" dirty="0" err="1">
                <a:solidFill>
                  <a:srgbClr val="FF0000"/>
                </a:solidFill>
              </a:rPr>
              <a:t>glukoz</a:t>
            </a:r>
            <a:r>
              <a:rPr lang="tr-TR" sz="2800" b="1" dirty="0">
                <a:solidFill>
                  <a:srgbClr val="FF0000"/>
                </a:solidFill>
              </a:rPr>
              <a:t> şurubu </a:t>
            </a:r>
            <a:r>
              <a:rPr lang="tr-TR" sz="2800" b="1" dirty="0"/>
              <a:t>da kullanılabilir.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9D5E2652-6197-4E8D-A5AE-F307DF729A8A}"/>
              </a:ext>
            </a:extLst>
          </p:cNvPr>
          <p:cNvSpPr/>
          <p:nvPr/>
        </p:nvSpPr>
        <p:spPr>
          <a:xfrm>
            <a:off x="1269877" y="4725144"/>
            <a:ext cx="4824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jelatin : </a:t>
            </a:r>
            <a:r>
              <a:rPr lang="tr-TR" sz="3200" dirty="0" err="1">
                <a:solidFill>
                  <a:srgbClr val="C00000"/>
                </a:solidFill>
                <a:latin typeface="arial" panose="020B0604020202020204" pitchFamily="34" charset="0"/>
              </a:rPr>
              <a:t>Kollajen'inden</a:t>
            </a:r>
            <a:r>
              <a:rPr lang="tr-TR" sz="3200" dirty="0">
                <a:solidFill>
                  <a:srgbClr val="C00000"/>
                </a:solidFill>
                <a:latin typeface="arial" panose="020B0604020202020204" pitchFamily="34" charset="0"/>
              </a:rPr>
              <a:t> elde edilen bir protein türüdür. </a:t>
            </a:r>
            <a:endParaRPr lang="tr-TR" sz="32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Related image">
            <a:extLst>
              <a:ext uri="{FF2B5EF4-FFF2-40B4-BE49-F238E27FC236}">
                <a16:creationId xmlns:a16="http://schemas.microsoft.com/office/drawing/2014/main" id="{81B56724-F705-4304-BAC2-FAC9DF077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716" y="4225255"/>
            <a:ext cx="2857500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CB36FF03-9392-42B9-A22E-6BC1B88F0E18}"/>
              </a:ext>
            </a:extLst>
          </p:cNvPr>
          <p:cNvSpPr/>
          <p:nvPr/>
        </p:nvSpPr>
        <p:spPr>
          <a:xfrm>
            <a:off x="7246540" y="4968502"/>
            <a:ext cx="10246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7030A0"/>
                </a:solidFill>
                <a:latin typeface="arial" panose="020B0604020202020204" pitchFamily="34" charset="0"/>
              </a:rPr>
              <a:t>E441</a:t>
            </a:r>
            <a:endParaRPr lang="tr-TR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00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 marL="714375" indent="-714375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Not : Marmelat üretimi </a:t>
            </a:r>
            <a:r>
              <a:rPr lang="tr-TR" sz="2800" b="1" dirty="0"/>
              <a:t>genel hatlarıyla, gerekli oranlardaki meyve ve şekerin karıştırılması, daha sonra gerekirse </a:t>
            </a:r>
            <a:r>
              <a:rPr lang="tr-TR" sz="2800" b="1" dirty="0">
                <a:solidFill>
                  <a:srgbClr val="00B050"/>
                </a:solidFill>
              </a:rPr>
              <a:t>pektin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F0"/>
                </a:solidFill>
              </a:rPr>
              <a:t>asit</a:t>
            </a:r>
            <a:r>
              <a:rPr lang="tr-TR" sz="2800" b="1" dirty="0"/>
              <a:t> eklenip pişirilerek, %68-70 kuru madde içeriğine kadar konsantre edilmesi gibi </a:t>
            </a:r>
            <a:r>
              <a:rPr lang="tr-TR" sz="2800" b="1" dirty="0">
                <a:solidFill>
                  <a:srgbClr val="FF0000"/>
                </a:solidFill>
              </a:rPr>
              <a:t>aşamaları kapsamaktadır</a:t>
            </a:r>
            <a:r>
              <a:rPr lang="tr-TR" sz="2800" b="1" dirty="0"/>
              <a:t>. </a:t>
            </a:r>
          </a:p>
          <a:p>
            <a:pPr marL="714375" indent="-714375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İlave edilmesi gereken; </a:t>
            </a:r>
            <a:r>
              <a:rPr lang="tr-TR" sz="2800" b="1" dirty="0" err="1">
                <a:solidFill>
                  <a:srgbClr val="00B050"/>
                </a:solidFill>
              </a:rPr>
              <a:t>pektinin</a:t>
            </a:r>
            <a:r>
              <a:rPr lang="tr-TR" sz="2800" b="1" dirty="0">
                <a:solidFill>
                  <a:srgbClr val="00B050"/>
                </a:solidFill>
              </a:rPr>
              <a:t> miktarı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kullanılan şekerin miktarıyla</a:t>
            </a:r>
            <a:r>
              <a:rPr lang="tr-TR" sz="2800" b="1" dirty="0"/>
              <a:t> </a:t>
            </a:r>
            <a:r>
              <a:rPr lang="tr-TR" sz="2800" b="1" dirty="0" err="1"/>
              <a:t>pektinin</a:t>
            </a:r>
            <a:r>
              <a:rPr lang="tr-TR" sz="2800" b="1" dirty="0"/>
              <a:t> niteliğine bağlıdır. </a:t>
            </a:r>
          </a:p>
        </p:txBody>
      </p:sp>
    </p:spTree>
    <p:extLst>
      <p:ext uri="{BB962C8B-B14F-4D97-AF65-F5344CB8AC3E}">
        <p14:creationId xmlns:p14="http://schemas.microsoft.com/office/powerpoint/2010/main" val="283717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Pektinin</a:t>
            </a:r>
            <a:r>
              <a:rPr lang="tr-TR" sz="2800" b="1" dirty="0">
                <a:solidFill>
                  <a:srgbClr val="FF0000"/>
                </a:solidFill>
              </a:rPr>
              <a:t> jel derecesi : </a:t>
            </a:r>
            <a:r>
              <a:rPr lang="tr-TR" sz="2800" b="1" dirty="0">
                <a:solidFill>
                  <a:srgbClr val="00B0F0"/>
                </a:solidFill>
              </a:rPr>
              <a:t>100 jel dereceli pektin </a:t>
            </a:r>
            <a:r>
              <a:rPr lang="tr-TR" sz="2800" b="1" dirty="0"/>
              <a:t>demek kısaca; kullanılan her </a:t>
            </a:r>
            <a:r>
              <a:rPr lang="tr-TR" sz="2800" b="1" dirty="0">
                <a:solidFill>
                  <a:srgbClr val="FF0000"/>
                </a:solidFill>
              </a:rPr>
              <a:t>100 kg şekere </a:t>
            </a:r>
            <a:r>
              <a:rPr lang="tr-TR" sz="2800" b="1" dirty="0"/>
              <a:t>karşın </a:t>
            </a:r>
            <a:r>
              <a:rPr lang="tr-TR" sz="2800" b="1" dirty="0">
                <a:solidFill>
                  <a:srgbClr val="00B050"/>
                </a:solidFill>
              </a:rPr>
              <a:t>1 kg pektin </a:t>
            </a:r>
            <a:r>
              <a:rPr lang="tr-TR" sz="2800" b="1" dirty="0"/>
              <a:t>gereksinimi bulunması demektir.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150 jel dereceli pektin </a:t>
            </a:r>
            <a:r>
              <a:rPr lang="tr-TR" sz="2800" b="1" dirty="0"/>
              <a:t>demek; kullanılan </a:t>
            </a:r>
            <a:r>
              <a:rPr lang="tr-TR" sz="2800" b="1" dirty="0">
                <a:solidFill>
                  <a:srgbClr val="FF0000"/>
                </a:solidFill>
              </a:rPr>
              <a:t>her 150 kg şekere </a:t>
            </a:r>
            <a:r>
              <a:rPr lang="tr-TR" sz="2800" b="1" dirty="0"/>
              <a:t>karşın </a:t>
            </a:r>
            <a:r>
              <a:rPr lang="tr-TR" sz="2800" b="1" dirty="0">
                <a:solidFill>
                  <a:srgbClr val="00B050"/>
                </a:solidFill>
              </a:rPr>
              <a:t>1 kg pektin </a:t>
            </a:r>
            <a:r>
              <a:rPr lang="tr-TR" sz="2800" b="1" dirty="0"/>
              <a:t>gereksinimi bulunması demektir. </a:t>
            </a:r>
          </a:p>
        </p:txBody>
      </p:sp>
    </p:spTree>
    <p:extLst>
      <p:ext uri="{BB962C8B-B14F-4D97-AF65-F5344CB8AC3E}">
        <p14:creationId xmlns:p14="http://schemas.microsoft.com/office/powerpoint/2010/main" val="423442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3.19</a:t>
            </a:r>
            <a:endParaRPr lang="tr-TR" sz="40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 marmelat standardında, marmeladın 42 kısım meyveye karşı 58 kısım şeker kullanılarak hazırlanmış olması ve </a:t>
            </a:r>
            <a:r>
              <a:rPr lang="tr-TR" sz="2800" b="1" dirty="0">
                <a:solidFill>
                  <a:srgbClr val="FF0000"/>
                </a:solidFill>
              </a:rPr>
              <a:t>elde edilen ürünün </a:t>
            </a:r>
            <a:r>
              <a:rPr lang="tr-TR" sz="2800" b="1" dirty="0">
                <a:solidFill>
                  <a:srgbClr val="00B050"/>
                </a:solidFill>
              </a:rPr>
              <a:t>%70 kuru madde </a:t>
            </a:r>
            <a:r>
              <a:rPr lang="tr-TR" sz="2800" b="1" dirty="0"/>
              <a:t>içermesi koşulu getirilmektedir. </a:t>
            </a:r>
          </a:p>
        </p:txBody>
      </p:sp>
    </p:spTree>
    <p:extLst>
      <p:ext uri="{BB962C8B-B14F-4D97-AF65-F5344CB8AC3E}">
        <p14:creationId xmlns:p14="http://schemas.microsoft.com/office/powerpoint/2010/main" val="276225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Eğer </a:t>
            </a:r>
            <a:r>
              <a:rPr lang="tr-TR" sz="2800" b="1" dirty="0"/>
              <a:t>üretiminde kullanılan meyvenin </a:t>
            </a:r>
            <a:r>
              <a:rPr lang="tr-TR" sz="2800" b="1" dirty="0">
                <a:solidFill>
                  <a:srgbClr val="FF0000"/>
                </a:solidFill>
              </a:rPr>
              <a:t>kuru madde </a:t>
            </a:r>
            <a:r>
              <a:rPr lang="tr-TR" sz="2800" b="1" dirty="0"/>
              <a:t>içeriği </a:t>
            </a:r>
            <a:r>
              <a:rPr lang="tr-TR" sz="2800" b="1" dirty="0">
                <a:solidFill>
                  <a:srgbClr val="FF0000"/>
                </a:solidFill>
              </a:rPr>
              <a:t>%10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FF0000"/>
                </a:solidFill>
              </a:rPr>
              <a:t>pektinin</a:t>
            </a:r>
            <a:r>
              <a:rPr lang="tr-TR" sz="2800" b="1" dirty="0">
                <a:solidFill>
                  <a:srgbClr val="FF0000"/>
                </a:solidFill>
              </a:rPr>
              <a:t> jel derecesi 100 </a:t>
            </a:r>
            <a:r>
              <a:rPr lang="tr-TR" sz="2800" b="1" dirty="0"/>
              <a:t>ise, 1000 kg marmelat üretimi için gerekli olan; meyve, şeker ve pektin miktarların) hesaplayınız.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 hesaplamada çözünen </a:t>
            </a:r>
            <a:r>
              <a:rPr lang="tr-TR" sz="2800" b="1" dirty="0">
                <a:solidFill>
                  <a:srgbClr val="FF0000"/>
                </a:solidFill>
              </a:rPr>
              <a:t>kuru madde </a:t>
            </a:r>
            <a:r>
              <a:rPr lang="tr-TR" sz="2800" b="1" dirty="0"/>
              <a:t>olarak sadece </a:t>
            </a:r>
            <a:r>
              <a:rPr lang="tr-TR" sz="2800" b="1" dirty="0">
                <a:solidFill>
                  <a:srgbClr val="FF0000"/>
                </a:solidFill>
              </a:rPr>
              <a:t>şeker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FF0000"/>
                </a:solidFill>
              </a:rPr>
              <a:t>meyvenin kuru maddesi </a:t>
            </a:r>
            <a:r>
              <a:rPr lang="tr-TR" sz="2800" b="1" dirty="0"/>
              <a:t>dikkate alınacaktır.</a:t>
            </a:r>
          </a:p>
        </p:txBody>
      </p:sp>
    </p:spTree>
    <p:extLst>
      <p:ext uri="{BB962C8B-B14F-4D97-AF65-F5344CB8AC3E}">
        <p14:creationId xmlns:p14="http://schemas.microsoft.com/office/powerpoint/2010/main" val="205958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</a:t>
            </a:r>
            <a:endParaRPr lang="tr-TR" sz="40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800" b="1" dirty="0"/>
              <a:t>Marmelat üretimiyle ilgili olarak soruda açıklanan proses, şekil 3.13'te verilmiştir. </a:t>
            </a:r>
          </a:p>
        </p:txBody>
      </p:sp>
      <p:sp>
        <p:nvSpPr>
          <p:cNvPr id="2" name="Rectangle 1"/>
          <p:cNvSpPr/>
          <p:nvPr/>
        </p:nvSpPr>
        <p:spPr>
          <a:xfrm>
            <a:off x="2998068" y="4437112"/>
            <a:ext cx="6192688" cy="158417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3502124" y="4725144"/>
            <a:ext cx="1872208" cy="100811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Karıştırma</a:t>
            </a:r>
          </a:p>
        </p:txBody>
      </p:sp>
      <p:sp>
        <p:nvSpPr>
          <p:cNvPr id="4" name="Rectangle 3"/>
          <p:cNvSpPr/>
          <p:nvPr/>
        </p:nvSpPr>
        <p:spPr>
          <a:xfrm>
            <a:off x="6382444" y="4653136"/>
            <a:ext cx="2304256" cy="1152128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6598468" y="4869160"/>
            <a:ext cx="1872208" cy="72008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0070C0"/>
                </a:solidFill>
              </a:rPr>
              <a:t>Evaporatör</a:t>
            </a:r>
            <a:endParaRPr lang="tr-TR" dirty="0">
              <a:solidFill>
                <a:srgbClr val="0070C0"/>
              </a:solidFill>
            </a:endParaRPr>
          </a:p>
          <a:p>
            <a:pPr algn="ctr"/>
            <a:r>
              <a:rPr lang="tr-TR" dirty="0">
                <a:solidFill>
                  <a:srgbClr val="0070C0"/>
                </a:solidFill>
              </a:rPr>
              <a:t>(Pişirme)</a:t>
            </a:r>
          </a:p>
        </p:txBody>
      </p:sp>
      <p:cxnSp>
        <p:nvCxnSpPr>
          <p:cNvPr id="7" name="Straight Arrow Connector 6"/>
          <p:cNvCxnSpPr>
            <a:stCxn id="5" idx="0"/>
          </p:cNvCxnSpPr>
          <p:nvPr/>
        </p:nvCxnSpPr>
        <p:spPr>
          <a:xfrm flipV="1">
            <a:off x="7534572" y="4005064"/>
            <a:ext cx="0" cy="8640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246540" y="3314799"/>
            <a:ext cx="576064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tr-TR" dirty="0"/>
              <a:t>Su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26000" y="3058606"/>
            <a:ext cx="162445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Meyve, X</a:t>
            </a:r>
          </a:p>
          <a:p>
            <a:pPr algn="ctr"/>
            <a:r>
              <a:rPr lang="tr-TR" dirty="0"/>
              <a:t>KM, %10</a:t>
            </a:r>
          </a:p>
          <a:p>
            <a:pPr algn="ctr"/>
            <a:r>
              <a:rPr lang="tr-TR" dirty="0"/>
              <a:t>42 kısım</a:t>
            </a:r>
          </a:p>
        </p:txBody>
      </p:sp>
      <p:cxnSp>
        <p:nvCxnSpPr>
          <p:cNvPr id="10" name="Straight Arrow Connector 9"/>
          <p:cNvCxnSpPr>
            <a:stCxn id="11" idx="2"/>
            <a:endCxn id="3" idx="0"/>
          </p:cNvCxnSpPr>
          <p:nvPr/>
        </p:nvCxnSpPr>
        <p:spPr>
          <a:xfrm>
            <a:off x="4438228" y="4258935"/>
            <a:ext cx="0" cy="4662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349996" y="4869160"/>
            <a:ext cx="115212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349996" y="5538737"/>
            <a:ext cx="115212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470676" y="5221560"/>
            <a:ext cx="115212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97896" y="4594522"/>
            <a:ext cx="16244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Piktin, 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7896" y="5123238"/>
            <a:ext cx="1624456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Şeker, Y</a:t>
            </a:r>
          </a:p>
          <a:p>
            <a:pPr algn="ctr"/>
            <a:r>
              <a:rPr lang="tr-TR" dirty="0"/>
              <a:t>58 kısım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86640" y="4653136"/>
            <a:ext cx="188802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Marmelat, 1000 kg</a:t>
            </a:r>
          </a:p>
          <a:p>
            <a:pPr algn="ctr"/>
            <a:r>
              <a:rPr lang="tr-TR" dirty="0"/>
              <a:t>KM, %70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035386" y="6168851"/>
            <a:ext cx="8321199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3.13 Marmelat üretiminde madde akış diyagramı </a:t>
            </a:r>
          </a:p>
        </p:txBody>
      </p:sp>
      <p:cxnSp>
        <p:nvCxnSpPr>
          <p:cNvPr id="24" name="Straight Arrow Connector 23"/>
          <p:cNvCxnSpPr>
            <a:endCxn id="4" idx="1"/>
          </p:cNvCxnSpPr>
          <p:nvPr/>
        </p:nvCxnSpPr>
        <p:spPr>
          <a:xfrm>
            <a:off x="5374332" y="5221560"/>
            <a:ext cx="1008112" cy="76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72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Soruda </a:t>
            </a:r>
            <a:r>
              <a:rPr lang="tr-TR" sz="2800" b="1" dirty="0">
                <a:solidFill>
                  <a:srgbClr val="FF0000"/>
                </a:solidFill>
              </a:rPr>
              <a:t>1000 kg marmelat üretiminin baz olarak alınacağı göre, hesaplama buna göre yapılacaktır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Sorunun çözümünde kılavuz madde olarak suda çözünen kuru maddenin alınabileceği açıklıkla görülmektedir.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Şekil 3.13'te verilen diyagrama ve yukarıdaki açıklamalara göre; kütle dengesi eşitlikleri ile bunların çözümleri aşağıda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13975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Kuru madde dengesi </a:t>
                </a:r>
                <a:r>
                  <a:rPr lang="tr-TR" sz="2800" b="1" dirty="0"/>
                  <a:t>: 0.10 X + Y = 1000 (0.70)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Meyve : şeker oranı, 42:58 olacağından :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𝟓𝟖</m:t>
                        </m:r>
                      </m:den>
                    </m:f>
                  </m:oMath>
                </a14:m>
                <a:r>
                  <a:rPr lang="tr-TR" sz="2800" b="1" dirty="0"/>
                  <a:t>	ve;  </a:t>
                </a: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𝟓𝟖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 err="1"/>
                  <a:t>X'in</a:t>
                </a:r>
                <a:r>
                  <a:rPr lang="tr-TR" sz="2800" b="1" dirty="0"/>
                  <a:t> Y cinsinden bulunan bu değeri, kuru madde dengesini tanımlayan eşitliğe yerleştirilince: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551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94932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Şeker miktarı (Y), kg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𝟒𝟐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𝟓𝟖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0.10 (42) Y + 58 Y = 58 (700)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4.2 Y + 58 Y = 40600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62.2 Y = 40600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Y = 652.7 kg şeker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94932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251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6922081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154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12068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Meyve miktarı (X), kg :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𝟓𝟖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tr-TR" sz="2800" b="1" dirty="0"/>
                  <a:t> 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 i="1">
                        <a:latin typeface="Cambria Math" panose="02040503050406030204" pitchFamily="18" charset="0"/>
                      </a:rPr>
                      <m:t>𝑿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𝟓𝟖</m:t>
                        </m:r>
                      </m:den>
                    </m:f>
                    <m:r>
                      <a:rPr lang="tr-TR" sz="28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/>
                  <a:t>652.7; ve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X = 472.6 kg meyve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120680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98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Pektin miktarı : </a:t>
                </a:r>
                <a:r>
                  <a:rPr lang="tr-TR" sz="2800" b="1" dirty="0"/>
                  <a:t>Hesaplanmış bulunan şeker miktarı üzerinden gerekli pektin miktarı da bulunabilir.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Madem ki 100 dereceli </a:t>
                </a:r>
                <a:r>
                  <a:rPr lang="tr-TR" sz="2800" b="1" dirty="0" err="1"/>
                  <a:t>pektinde</a:t>
                </a:r>
                <a:r>
                  <a:rPr lang="tr-TR" sz="2800" b="1" dirty="0"/>
                  <a:t>, her 100 kg şekere karşın 1 kg pektin kullanılacaktır.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O halde; 652.7 kg şeker için aynı oranda </a:t>
                </a:r>
                <a:r>
                  <a:rPr lang="tr-TR" sz="2800" b="1" dirty="0" err="1"/>
                  <a:t>pektine</a:t>
                </a:r>
                <a:r>
                  <a:rPr lang="tr-TR" sz="2800" b="1" dirty="0"/>
                  <a:t> gereksinim bulunacak demektir: </a:t>
                </a:r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𝒁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𝟔𝟓𝟐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𝟓𝟐𝟕</m:t>
                    </m:r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>
                    <a:solidFill>
                      <a:srgbClr val="0070C0"/>
                    </a:solidFill>
                  </a:rPr>
                  <a:t>kg pektin</a:t>
                </a: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67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6861678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632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3.5.2 Proses Grubu-2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3.5.2.3 Seyreltme ve karıştırma işlemlerinde kütle dengesi hesaplamalarına ilişkin uygulamalar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Aşağıda bu konularla ilgili bazı örnekler verilmiştir.</a:t>
            </a:r>
          </a:p>
        </p:txBody>
      </p:sp>
    </p:spTree>
    <p:extLst>
      <p:ext uri="{BB962C8B-B14F-4D97-AF65-F5344CB8AC3E}">
        <p14:creationId xmlns:p14="http://schemas.microsoft.com/office/powerpoint/2010/main" val="82261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3.22</a:t>
            </a:r>
            <a:endParaRPr lang="tr-TR" sz="40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7030A0"/>
                </a:solidFill>
              </a:rPr>
              <a:t>%22 </a:t>
            </a:r>
            <a:r>
              <a:rPr lang="tr-TR" sz="2800" b="1" dirty="0" err="1">
                <a:solidFill>
                  <a:srgbClr val="7030A0"/>
                </a:solidFill>
              </a:rPr>
              <a:t>NaCl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/>
              <a:t>içeren </a:t>
            </a:r>
            <a:r>
              <a:rPr lang="tr-TR" sz="2800" b="1" dirty="0">
                <a:solidFill>
                  <a:srgbClr val="FF0000"/>
                </a:solidFill>
              </a:rPr>
              <a:t>20 kg </a:t>
            </a:r>
            <a:r>
              <a:rPr lang="tr-TR" sz="2800" b="1" dirty="0"/>
              <a:t>tuz çözeltisinin, su ile seyreltilmesi sonucunda elde edilen </a:t>
            </a:r>
            <a:r>
              <a:rPr lang="tr-TR" sz="2800" b="1" dirty="0">
                <a:solidFill>
                  <a:srgbClr val="00B050"/>
                </a:solidFill>
              </a:rPr>
              <a:t>%14‘lük çözeltinin </a:t>
            </a:r>
            <a:r>
              <a:rPr lang="tr-TR" sz="2800" b="1" dirty="0"/>
              <a:t>kütlesini hesaplayınız.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a) Bu soruyu kütle denkliğini kullanarak,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b) Kütle kesrini kullanarak çözünüz. </a:t>
            </a:r>
          </a:p>
        </p:txBody>
      </p:sp>
    </p:spTree>
    <p:extLst>
      <p:ext uri="{BB962C8B-B14F-4D97-AF65-F5344CB8AC3E}">
        <p14:creationId xmlns:p14="http://schemas.microsoft.com/office/powerpoint/2010/main" val="309236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3.15'te gösterilmiştir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</p:txBody>
      </p:sp>
      <p:sp>
        <p:nvSpPr>
          <p:cNvPr id="4" name="Rectangle 3"/>
          <p:cNvSpPr/>
          <p:nvPr/>
        </p:nvSpPr>
        <p:spPr>
          <a:xfrm>
            <a:off x="2545880" y="6207695"/>
            <a:ext cx="7241080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tr-TR" dirty="0"/>
              <a:t>Şekil 3.15 </a:t>
            </a:r>
            <a:r>
              <a:rPr lang="tr-TR" dirty="0" err="1"/>
              <a:t>NaCI</a:t>
            </a:r>
            <a:r>
              <a:rPr lang="tr-TR" dirty="0"/>
              <a:t> çözeltisinin seyreltilmesi </a:t>
            </a:r>
          </a:p>
        </p:txBody>
      </p:sp>
      <p:sp>
        <p:nvSpPr>
          <p:cNvPr id="5" name="Rectangle 4"/>
          <p:cNvSpPr/>
          <p:nvPr/>
        </p:nvSpPr>
        <p:spPr>
          <a:xfrm>
            <a:off x="4510236" y="3277176"/>
            <a:ext cx="3312368" cy="172819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3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Seyreltme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646140" y="4138990"/>
            <a:ext cx="86409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5" idx="3"/>
          </p:cNvCxnSpPr>
          <p:nvPr/>
        </p:nvCxnSpPr>
        <p:spPr>
          <a:xfrm>
            <a:off x="7822604" y="4141272"/>
            <a:ext cx="100811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82922" y="3746361"/>
            <a:ext cx="26261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/>
              <a:t>NaCl</a:t>
            </a:r>
            <a:r>
              <a:rPr lang="tr-TR" dirty="0"/>
              <a:t> çöz., 20 kg %22 </a:t>
            </a:r>
          </a:p>
        </p:txBody>
      </p:sp>
      <p:sp>
        <p:nvSpPr>
          <p:cNvPr id="9" name="Rectangle 8"/>
          <p:cNvSpPr/>
          <p:nvPr/>
        </p:nvSpPr>
        <p:spPr>
          <a:xfrm>
            <a:off x="8776710" y="3723491"/>
            <a:ext cx="2020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/>
              <a:t>NaCl</a:t>
            </a:r>
            <a:r>
              <a:rPr lang="tr-TR" dirty="0"/>
              <a:t> çöz., S %14 </a:t>
            </a:r>
          </a:p>
        </p:txBody>
      </p:sp>
      <p:cxnSp>
        <p:nvCxnSpPr>
          <p:cNvPr id="10" name="Straight Arrow Connector 9"/>
          <p:cNvCxnSpPr>
            <a:endCxn id="5" idx="2"/>
          </p:cNvCxnSpPr>
          <p:nvPr/>
        </p:nvCxnSpPr>
        <p:spPr>
          <a:xfrm flipV="1">
            <a:off x="6166420" y="5005368"/>
            <a:ext cx="0" cy="7190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098604" y="5631631"/>
            <a:ext cx="21947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su , W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Çözüm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01790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93336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a) </a:t>
            </a:r>
            <a:r>
              <a:rPr lang="tr-TR" sz="2800" b="1" dirty="0" err="1">
                <a:solidFill>
                  <a:srgbClr val="0070C0"/>
                </a:solidFill>
              </a:rPr>
              <a:t>NaCI</a:t>
            </a:r>
            <a:r>
              <a:rPr lang="tr-TR" sz="2800" b="1" dirty="0">
                <a:solidFill>
                  <a:srgbClr val="0070C0"/>
                </a:solidFill>
              </a:rPr>
              <a:t> kütle denkliği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20 (0.22) = S (0.14)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S= 31.4 kg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sorunun çözümünde toplam kütle denkliğinin düzenlenmesine gerek bulunmamaktadır.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Eğer, eklenmesi gereken su miktarı saptamak istenirse, o zaman toplam kütle denkliği eşitliğine gereksinim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71949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19268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b) Kütle fraksiyonu üzerinden hesaplama :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20 kg %22 </a:t>
                </a:r>
                <a:r>
                  <a:rPr lang="tr-TR" sz="2800" b="1" dirty="0" err="1"/>
                  <a:t>NaCl</a:t>
                </a:r>
                <a:r>
                  <a:rPr lang="tr-TR" sz="2800" b="1" dirty="0"/>
                  <a:t> çözeltisi 4.4 kg </a:t>
                </a:r>
                <a:r>
                  <a:rPr lang="tr-TR" sz="2800" b="1" dirty="0" err="1"/>
                  <a:t>NaCl</a:t>
                </a:r>
                <a:r>
                  <a:rPr lang="tr-TR" sz="2800" b="1" dirty="0"/>
                  <a:t> içermektedir.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Buna göre; </a:t>
                </a:r>
                <a:r>
                  <a:rPr lang="tr-TR" sz="2800" b="1" dirty="0" err="1"/>
                  <a:t>NaCl’ün</a:t>
                </a:r>
                <a:r>
                  <a:rPr lang="tr-TR" sz="2800" b="1" dirty="0"/>
                  <a:t> kütle fraksiyonu eşitliği düzenlenirse: </a:t>
                </a: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NaCl</m:t>
                      </m:r>
                      <m:r>
                        <m:rPr>
                          <m:nor/>
                        </m:rPr>
                        <a:rPr lang="tr-TR" sz="2800" b="1" dirty="0"/>
                        <m:t>’ü</m:t>
                      </m:r>
                      <m:r>
                        <m:rPr>
                          <m:nor/>
                        </m:rPr>
                        <a:rPr lang="tr-TR" sz="2800" b="1" dirty="0"/>
                        <m:t>n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k</m:t>
                      </m:r>
                      <m:r>
                        <m:rPr>
                          <m:nor/>
                        </m:rPr>
                        <a:rPr lang="tr-TR" sz="2800" b="1" dirty="0"/>
                        <m:t>ü</m:t>
                      </m:r>
                      <m:r>
                        <m:rPr>
                          <m:nor/>
                        </m:rPr>
                        <a:rPr lang="tr-TR" sz="2800" b="1" dirty="0"/>
                        <m:t>tle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fraksiyonu</m:t>
                      </m:r>
                      <m:r>
                        <m:rPr>
                          <m:nor/>
                        </m:rPr>
                        <a:rPr lang="tr-TR" sz="2800" b="1" dirty="0"/>
                        <m:t> =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NaCI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′ü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tlesi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Toplam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kar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ışı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m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tlesi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(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X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)  </m:t>
                          </m:r>
                        </m:den>
                      </m:f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𝐗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6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X = 31.4 kg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endParaRPr lang="tr-TR" sz="280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192688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7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3.5.2 Proses Grubu-2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Sıvıların karıştırılması sırasında hacim değişikliği: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Birbirleri ile karışabilen </a:t>
            </a:r>
            <a:r>
              <a:rPr lang="tr-TR" sz="2800" b="1" dirty="0">
                <a:solidFill>
                  <a:srgbClr val="FF0000"/>
                </a:solidFill>
              </a:rPr>
              <a:t>iki farklı sıvı </a:t>
            </a:r>
            <a:r>
              <a:rPr lang="tr-TR" sz="2800" b="1" dirty="0"/>
              <a:t>karıştırıldığında, genellikle elde edilen karışımın hacmi başlangıçtaki sıvıların hacimleri toplamından farklıdır.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durum, alkol çözeltilerinde, </a:t>
            </a:r>
            <a:r>
              <a:rPr lang="tr-TR" sz="2800" b="1" dirty="0" err="1"/>
              <a:t>NaCI</a:t>
            </a:r>
            <a:r>
              <a:rPr lang="tr-TR" sz="2800" b="1" dirty="0"/>
              <a:t> çözeltilerinde ve şeker çözeltilerinde sıklıkla karşılaşılmaktadır.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90088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3735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nedenle, kütle denkliklerine ilişkin hesaplamalarda, </a:t>
            </a:r>
            <a:r>
              <a:rPr lang="tr-TR" sz="2800" b="1" dirty="0">
                <a:solidFill>
                  <a:srgbClr val="FF0000"/>
                </a:solidFill>
              </a:rPr>
              <a:t>hacim denkliklerinden kaçınılmalı </a:t>
            </a:r>
            <a:r>
              <a:rPr lang="tr-TR" sz="2800" b="1" dirty="0"/>
              <a:t>mutlaka kütle temel alınmalıdır.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nedenle, herhangi bir hesaplamada bileşenlerin konsantrasyonu "</a:t>
            </a:r>
            <a:r>
              <a:rPr lang="tr-TR" sz="2800" b="1" dirty="0">
                <a:solidFill>
                  <a:srgbClr val="FF0000"/>
                </a:solidFill>
              </a:rPr>
              <a:t>hacim oranı</a:t>
            </a:r>
            <a:r>
              <a:rPr lang="tr-TR" sz="2800" b="1" dirty="0"/>
              <a:t>" olarak verilmişse, hesaplama yapılmadan önce bu oranlar mutlaka "</a:t>
            </a:r>
            <a:r>
              <a:rPr lang="tr-TR" sz="2800" b="1" dirty="0">
                <a:solidFill>
                  <a:srgbClr val="FF0000"/>
                </a:solidFill>
              </a:rPr>
              <a:t>kütle oranına</a:t>
            </a:r>
            <a:r>
              <a:rPr lang="tr-TR" sz="2800" b="1" dirty="0"/>
              <a:t>" dönüştürülmelidir.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5469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3.5.2 Proses Grubu-2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Meyve sularının ayarlanması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amaçla yapılan hesaplamalarda </a:t>
            </a:r>
            <a:r>
              <a:rPr lang="tr-TR" sz="2800" b="1" dirty="0">
                <a:solidFill>
                  <a:srgbClr val="FF0000"/>
                </a:solidFill>
              </a:rPr>
              <a:t>kuru madde içeriğine</a:t>
            </a:r>
            <a:r>
              <a:rPr lang="tr-TR" sz="2800" b="1" dirty="0"/>
              <a:t> bağlı olarak meyve sularının yoğunluklarının bilinmesi gerekmektedir.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Tablo 3.2'de </a:t>
            </a:r>
            <a:r>
              <a:rPr lang="tr-TR" sz="2800" b="1" dirty="0">
                <a:solidFill>
                  <a:srgbClr val="00B050"/>
                </a:solidFill>
              </a:rPr>
              <a:t>meyve sularının kuru madde yoğunluk </a:t>
            </a:r>
            <a:r>
              <a:rPr lang="tr-TR" sz="2800" b="1" dirty="0"/>
              <a:t>ilişkisi verilmiştir.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487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tr-TR" sz="3600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156130"/>
              </p:ext>
            </p:extLst>
          </p:nvPr>
        </p:nvGraphicFramePr>
        <p:xfrm>
          <a:off x="621804" y="187348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88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3.5.2 Proses Grubu-2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3.5:2.4 Gıda </a:t>
            </a:r>
            <a:r>
              <a:rPr lang="tr-TR" sz="2800" b="1" dirty="0" err="1">
                <a:solidFill>
                  <a:srgbClr val="FF0000"/>
                </a:solidFill>
              </a:rPr>
              <a:t>ingridyenlerinin</a:t>
            </a:r>
            <a:r>
              <a:rPr lang="tr-TR" sz="2800" b="1" dirty="0">
                <a:solidFill>
                  <a:srgbClr val="FF0000"/>
                </a:solidFill>
              </a:rPr>
              <a:t> karıştırılma işlemlerinde kütle denkliği hesaplamalarına ilişkin uygulamalar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soruların çözümünde toplam ve bireysel madde denkliklerine ilişkin eşitlikler düzenlenir ve bunlar çözülerek karışımda istenilen bileşenlerin miktarı hesaplanır.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Aşağıda bu konularda bazı örnekler verilmiştir.</a:t>
            </a:r>
          </a:p>
        </p:txBody>
      </p:sp>
    </p:spTree>
    <p:extLst>
      <p:ext uri="{BB962C8B-B14F-4D97-AF65-F5344CB8AC3E}">
        <p14:creationId xmlns:p14="http://schemas.microsoft.com/office/powerpoint/2010/main" val="76586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3:24</a:t>
            </a:r>
            <a:endParaRPr lang="tr-TR" sz="40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%42 kuru madde </a:t>
            </a:r>
            <a:r>
              <a:rPr lang="tr-TR" sz="2800" b="1" dirty="0"/>
              <a:t>içeren yarı-konsantre bir ürün elde etmek için, </a:t>
            </a:r>
            <a:r>
              <a:rPr lang="tr-TR" sz="2800" b="1" dirty="0">
                <a:solidFill>
                  <a:srgbClr val="00B0F0"/>
                </a:solidFill>
              </a:rPr>
              <a:t>%13 kuru madde </a:t>
            </a:r>
            <a:r>
              <a:rPr lang="tr-TR" sz="2800" b="1" dirty="0"/>
              <a:t>içeren </a:t>
            </a:r>
            <a:r>
              <a:rPr lang="tr-TR" sz="2800" b="1" dirty="0">
                <a:solidFill>
                  <a:srgbClr val="F69E00"/>
                </a:solidFill>
              </a:rPr>
              <a:t>portakal suyu </a:t>
            </a:r>
            <a:r>
              <a:rPr lang="tr-TR" sz="2800" b="1" dirty="0"/>
              <a:t>önce, </a:t>
            </a:r>
            <a:r>
              <a:rPr lang="tr-TR" sz="2800" b="1" dirty="0">
                <a:solidFill>
                  <a:srgbClr val="7030A0"/>
                </a:solidFill>
              </a:rPr>
              <a:t>%60 kuru madde </a:t>
            </a:r>
            <a:r>
              <a:rPr lang="tr-TR" sz="2800" b="1" dirty="0"/>
              <a:t>düzeyine kadar konsantre edilmektedir.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Konsantrasyon işlemi sırasında kaybolan aroma, %60 kuru madde içeren konsantreye taze portakal suyu eklenerek yeniden kazanılmaktadır.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74966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733296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işleme de "</a:t>
            </a:r>
            <a:r>
              <a:rPr lang="tr-TR" sz="2800" b="1" dirty="0" err="1">
                <a:solidFill>
                  <a:srgbClr val="FF0000"/>
                </a:solidFill>
              </a:rPr>
              <a:t>cut-back</a:t>
            </a:r>
            <a:r>
              <a:rPr lang="tr-TR" sz="2800" b="1" dirty="0"/>
              <a:t>" adı verilmektedir.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Sisteme, taze portakal suyu </a:t>
            </a:r>
            <a:r>
              <a:rPr lang="tr-TR" sz="2800" b="1" dirty="0">
                <a:solidFill>
                  <a:srgbClr val="7030A0"/>
                </a:solidFill>
              </a:rPr>
              <a:t>12000 kg/h </a:t>
            </a:r>
            <a:r>
              <a:rPr lang="tr-TR" sz="2800" b="1" dirty="0"/>
              <a:t>akış hızıyla verilmektedir.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Buna göre; 1 </a:t>
            </a:r>
            <a:r>
              <a:rPr lang="tr-TR" sz="2800" b="1" dirty="0" err="1"/>
              <a:t>h'te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C00000"/>
                </a:solidFill>
              </a:rPr>
              <a:t>evapore</a:t>
            </a:r>
            <a:r>
              <a:rPr lang="tr-TR" sz="2800" b="1" dirty="0">
                <a:solidFill>
                  <a:srgbClr val="C00000"/>
                </a:solidFill>
              </a:rPr>
              <a:t> edilmesi gereken su miktarını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eklenmesi gereken portakal suyu </a:t>
            </a:r>
            <a:r>
              <a:rPr lang="tr-TR" sz="2800" b="1" dirty="0"/>
              <a:t>miktarını ve elde edilecek </a:t>
            </a:r>
            <a:r>
              <a:rPr lang="tr-TR" sz="2800" b="1" dirty="0">
                <a:solidFill>
                  <a:srgbClr val="002060"/>
                </a:solidFill>
              </a:rPr>
              <a:t>yarı-konsantre</a:t>
            </a:r>
            <a:r>
              <a:rPr lang="tr-TR" sz="2800" b="1" dirty="0"/>
              <a:t> miktarını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94096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</a:t>
            </a:r>
            <a:endParaRPr lang="tr-TR" sz="40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3.17'de gösterilmiştir.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50865" y="4476021"/>
            <a:ext cx="2304256" cy="1152128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466889" y="4692045"/>
            <a:ext cx="1872208" cy="72008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Karıştırma</a:t>
            </a:r>
          </a:p>
        </p:txBody>
      </p:sp>
      <p:cxnSp>
        <p:nvCxnSpPr>
          <p:cNvPr id="8" name="Straight Arrow Connector 7"/>
          <p:cNvCxnSpPr>
            <a:stCxn id="23" idx="0"/>
            <a:endCxn id="9" idx="2"/>
          </p:cNvCxnSpPr>
          <p:nvPr/>
        </p:nvCxnSpPr>
        <p:spPr>
          <a:xfrm flipH="1" flipV="1">
            <a:off x="4238068" y="3771544"/>
            <a:ext cx="1" cy="9205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71098" y="3309879"/>
            <a:ext cx="933940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tr-TR" dirty="0"/>
              <a:t>Su, 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7808" y="3068960"/>
            <a:ext cx="2710370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Portakal suyu, M </a:t>
            </a:r>
            <a:r>
              <a:rPr lang="pt-BR" dirty="0"/>
              <a:t>KM, %13</a:t>
            </a:r>
            <a:endParaRPr lang="tr-TR" dirty="0"/>
          </a:p>
        </p:txBody>
      </p:sp>
      <p:cxnSp>
        <p:nvCxnSpPr>
          <p:cNvPr id="11" name="Straight Arrow Connector 10"/>
          <p:cNvCxnSpPr>
            <a:stCxn id="10" idx="2"/>
            <a:endCxn id="6" idx="0"/>
          </p:cNvCxnSpPr>
          <p:nvPr/>
        </p:nvCxnSpPr>
        <p:spPr>
          <a:xfrm>
            <a:off x="8402993" y="3899957"/>
            <a:ext cx="0" cy="5760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917948" y="5044445"/>
            <a:ext cx="115212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9339097" y="5044445"/>
            <a:ext cx="115212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74339" y="4235782"/>
            <a:ext cx="224512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es-ES" dirty="0" err="1"/>
              <a:t>Portakal</a:t>
            </a:r>
            <a:r>
              <a:rPr lang="es-ES" dirty="0"/>
              <a:t> </a:t>
            </a:r>
            <a:r>
              <a:rPr lang="es-ES" dirty="0" err="1"/>
              <a:t>suyu</a:t>
            </a:r>
            <a:r>
              <a:rPr lang="es-ES" dirty="0"/>
              <a:t>, </a:t>
            </a:r>
            <a:r>
              <a:rPr lang="pt-BR" dirty="0"/>
              <a:t>12 000 kg/h KM, %13</a:t>
            </a:r>
            <a:endParaRPr lang="tr-TR" dirty="0"/>
          </a:p>
        </p:txBody>
      </p:sp>
      <p:sp>
        <p:nvSpPr>
          <p:cNvPr id="19" name="TextBox 18"/>
          <p:cNvSpPr txBox="1"/>
          <p:nvPr/>
        </p:nvSpPr>
        <p:spPr>
          <a:xfrm>
            <a:off x="10255062" y="4476021"/>
            <a:ext cx="1662572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Ürün, </a:t>
            </a:r>
            <a:r>
              <a:rPr lang="en-US" dirty="0"/>
              <a:t>N</a:t>
            </a:r>
            <a:r>
              <a:rPr lang="tr-TR" dirty="0"/>
              <a:t> KM, %42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35386" y="5821813"/>
            <a:ext cx="8321199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3.17 Doğal portakal suyu ile portakal suyu konsantresinin karıştırılmasında madde akış diyagramı </a:t>
            </a:r>
          </a:p>
        </p:txBody>
      </p:sp>
      <p:cxnSp>
        <p:nvCxnSpPr>
          <p:cNvPr id="21" name="Straight Arrow Connector 20"/>
          <p:cNvCxnSpPr>
            <a:stCxn id="22" idx="3"/>
            <a:endCxn id="6" idx="1"/>
          </p:cNvCxnSpPr>
          <p:nvPr/>
        </p:nvCxnSpPr>
        <p:spPr>
          <a:xfrm>
            <a:off x="5590357" y="5052085"/>
            <a:ext cx="16605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2858379" y="4476021"/>
            <a:ext cx="2731978" cy="1152128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23" name="Rectangle 22"/>
          <p:cNvSpPr/>
          <p:nvPr/>
        </p:nvSpPr>
        <p:spPr>
          <a:xfrm>
            <a:off x="3101805" y="4692045"/>
            <a:ext cx="2272527" cy="72008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0070C0"/>
                </a:solidFill>
              </a:rPr>
              <a:t>Evaporasyon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66300" y="4653136"/>
            <a:ext cx="1888023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ara ürün, L KM, %60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70276" y="4620037"/>
            <a:ext cx="933940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tr-TR" dirty="0"/>
              <a:t>(1)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872127" y="4606969"/>
            <a:ext cx="933940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tr-TR" dirty="0"/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201834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örneği çözebilmek için; gerek </a:t>
            </a:r>
            <a:r>
              <a:rPr lang="tr-TR" sz="2800" b="1" dirty="0" err="1"/>
              <a:t>evaporasyon</a:t>
            </a:r>
            <a:r>
              <a:rPr lang="tr-TR" sz="2800" b="1" dirty="0"/>
              <a:t> gerekse de karıştırma alt sistemleri etrafında toplam kütle ve kuru madde denklikleri yazılmalıdır.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Toplam kütle denkliği (1) :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rgbClr val="FF0000"/>
                </a:solidFill>
              </a:rPr>
              <a:t>A: </a:t>
            </a:r>
            <a:r>
              <a:rPr lang="tr-TR" sz="2800" b="1" dirty="0"/>
              <a:t>12 000 = K </a:t>
            </a:r>
            <a:r>
              <a:rPr lang="en-US" sz="2800" b="1" dirty="0"/>
              <a:t>+</a:t>
            </a:r>
            <a:r>
              <a:rPr lang="tr-TR" sz="2800" b="1" dirty="0"/>
              <a:t> L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 madde denkliği (2) :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rgbClr val="FF0000"/>
                </a:solidFill>
              </a:rPr>
              <a:t>B : </a:t>
            </a:r>
            <a:r>
              <a:rPr lang="tr-TR" sz="2800" b="1" dirty="0"/>
              <a:t>(0.13) 12 000 = 0.60 L </a:t>
            </a:r>
          </a:p>
        </p:txBody>
      </p:sp>
    </p:spTree>
    <p:extLst>
      <p:ext uri="{BB962C8B-B14F-4D97-AF65-F5344CB8AC3E}">
        <p14:creationId xmlns:p14="http://schemas.microsoft.com/office/powerpoint/2010/main" val="388081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Toplam kütle denkliği (3) :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rgbClr val="FF0000"/>
                </a:solidFill>
              </a:rPr>
              <a:t>C:</a:t>
            </a:r>
            <a:r>
              <a:rPr lang="tr-TR" sz="2800" b="1" dirty="0"/>
              <a:t> L + M = N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 madde denkliği (4) :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	D:</a:t>
            </a:r>
            <a:r>
              <a:rPr lang="tr-TR" sz="2800" b="1" dirty="0"/>
              <a:t> 0.60 L + 0.13 M = 0.42 N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 eşitliği çözülerek %60 kuru madde içeren portakal suyu konsantresi miktarı (L) bulunur.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dirty="0"/>
              <a:t>	</a:t>
            </a:r>
            <a:r>
              <a:rPr lang="tr-TR" sz="2800" b="1" dirty="0"/>
              <a:t>(0.13) 12000 = 0.60 L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1560 = 0.60 L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rgbClr val="FF0000"/>
                </a:solidFill>
              </a:rPr>
              <a:t>L = 2600 kg/h </a:t>
            </a:r>
          </a:p>
        </p:txBody>
      </p:sp>
    </p:spTree>
    <p:extLst>
      <p:ext uri="{BB962C8B-B14F-4D97-AF65-F5344CB8AC3E}">
        <p14:creationId xmlns:p14="http://schemas.microsoft.com/office/powerpoint/2010/main" val="143804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%60 kuru madde içeren portakal suyu konsantresi miktarı (L) bilindiğine göre, A eşitliği kullanılarak 1 </a:t>
            </a:r>
            <a:r>
              <a:rPr lang="tr-TR" sz="2800" b="1" dirty="0" err="1"/>
              <a:t>h'te</a:t>
            </a:r>
            <a:r>
              <a:rPr lang="tr-TR" sz="2800" b="1" dirty="0"/>
              <a:t> </a:t>
            </a:r>
            <a:r>
              <a:rPr lang="tr-TR" sz="2800" b="1" dirty="0" err="1"/>
              <a:t>evapore</a:t>
            </a:r>
            <a:r>
              <a:rPr lang="tr-TR" sz="2800" b="1" dirty="0"/>
              <a:t> edilen su miktarı (K) bulunur.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12 000 = K + L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12 000 = K + 2600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K = 9400 kg/h su </a:t>
            </a:r>
          </a:p>
        </p:txBody>
      </p:sp>
    </p:spTree>
    <p:extLst>
      <p:ext uri="{BB962C8B-B14F-4D97-AF65-F5344CB8AC3E}">
        <p14:creationId xmlns:p14="http://schemas.microsoft.com/office/powerpoint/2010/main" val="225772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773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C ve D eşitlikleri birlikte çözülerek, eklenmesi gereken portakal suyu (M) ve elde edilecek yarı-konsantre (N) miktarı hesaplanır.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2600 + M = N ve; N - M = 2600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(0.60) 2600 + 0.13 M = 0.42 N ve; 0.42 N - 0.13 M 1560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Eşitlikler çözüldüğünde :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rgbClr val="FF0000"/>
                </a:solidFill>
              </a:rPr>
              <a:t>M = 1614 kg/h</a:t>
            </a:r>
            <a:r>
              <a:rPr lang="tr-TR" sz="2800" b="1" dirty="0"/>
              <a:t>		 </a:t>
            </a:r>
            <a:r>
              <a:rPr lang="tr-TR" sz="2800" b="1" dirty="0">
                <a:solidFill>
                  <a:srgbClr val="FF0000"/>
                </a:solidFill>
              </a:rPr>
              <a:t>N = 4214 kg/h </a:t>
            </a:r>
            <a:r>
              <a:rPr lang="tr-TR" sz="2800" b="1" dirty="0"/>
              <a:t>bulunur. </a:t>
            </a:r>
          </a:p>
        </p:txBody>
      </p:sp>
    </p:spTree>
    <p:extLst>
      <p:ext uri="{BB962C8B-B14F-4D97-AF65-F5344CB8AC3E}">
        <p14:creationId xmlns:p14="http://schemas.microsoft.com/office/powerpoint/2010/main" val="74005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77312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Sonuç olarak, 4214 kg/h %42 kuru madde içeren portakal suyu konsantresi elde etmek için; 1614 kg/h %12 KM içeren doğal portakal suyu ile 2600 kg/h %60 KM içeren konsantre karıştırılmalıdır. </a:t>
            </a:r>
          </a:p>
        </p:txBody>
      </p:sp>
    </p:spTree>
    <p:extLst>
      <p:ext uri="{BB962C8B-B14F-4D97-AF65-F5344CB8AC3E}">
        <p14:creationId xmlns:p14="http://schemas.microsoft.com/office/powerpoint/2010/main" val="27353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861048"/>
            <a:ext cx="10157354" cy="28083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Aşağıda meyve sularının ayarlanmasına ilişkin bazı örnekler verilmiş bulunmaktadır.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08" y="548680"/>
            <a:ext cx="10665735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1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3.13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Kuru madde içeriği %68 olan elma suyu konsantresinden, kuru madde içeriği %11 olan 7500 L elma suyu hazırlanacaktır.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amaçla gerekli bulunan </a:t>
            </a:r>
            <a:r>
              <a:rPr lang="tr-TR" sz="2800" b="1" dirty="0">
                <a:solidFill>
                  <a:srgbClr val="00B0F0"/>
                </a:solidFill>
              </a:rPr>
              <a:t>su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50"/>
                </a:solidFill>
              </a:rPr>
              <a:t>konsantre miktarlarını </a:t>
            </a:r>
            <a:r>
              <a:rPr lang="tr-TR" sz="2800" b="1" dirty="0">
                <a:solidFill>
                  <a:srgbClr val="7030A0"/>
                </a:solidFill>
              </a:rPr>
              <a:t>kütle ve hacim </a:t>
            </a:r>
            <a:r>
              <a:rPr lang="tr-TR" sz="2800" b="1" dirty="0"/>
              <a:t>olarak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3776250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942284" y="2504964"/>
            <a:ext cx="2736304" cy="144016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Meyve suyu ayarlama tankı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472558" y="2792996"/>
            <a:ext cx="146972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048622" y="3585084"/>
            <a:ext cx="89366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365260" y="2204845"/>
            <a:ext cx="235815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/>
              <a:t>Elma suyu konsantresi, X</a:t>
            </a:r>
          </a:p>
          <a:p>
            <a:r>
              <a:rPr lang="tr-TR" dirty="0"/>
              <a:t>KM, %68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73852" y="3145619"/>
            <a:ext cx="12961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/>
              <a:t>Su, 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39874" y="2456167"/>
            <a:ext cx="238795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dirty="0"/>
              <a:t>Elma suyu, 7500 L, </a:t>
            </a:r>
          </a:p>
          <a:p>
            <a:r>
              <a:rPr lang="tr-TR" dirty="0"/>
              <a:t>KM, %11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678588" y="3128826"/>
            <a:ext cx="690514" cy="167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600607" y="4041880"/>
            <a:ext cx="9334773" cy="683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 err="1"/>
              <a:t>Şeki</a:t>
            </a:r>
            <a:r>
              <a:rPr lang="tr-TR" dirty="0"/>
              <a:t> 3.11 Elma suyu konsantresinin </a:t>
            </a:r>
            <a:r>
              <a:rPr lang="tr-TR" dirty="0" err="1"/>
              <a:t>rekonstitüsyönu</a:t>
            </a:r>
            <a:r>
              <a:rPr lang="tr-TR" dirty="0"/>
              <a:t> (Örnek 3.1) </a:t>
            </a:r>
          </a:p>
        </p:txBody>
      </p:sp>
    </p:spTree>
    <p:extLst>
      <p:ext uri="{BB962C8B-B14F-4D97-AF65-F5344CB8AC3E}">
        <p14:creationId xmlns:p14="http://schemas.microsoft.com/office/powerpoint/2010/main" val="381255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496756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Tablo 3.2'den %11 kuru madde içeren elma soyunun yoğunluğu bulunur.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tabloda, %11 kuru madde içeren meyve suyunun yoğunluğunun gösterilmediği, buna karşın %10.97 ve %11.18 kuru madde içeren meyve suyu yoğunluklarının bulunduğu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154880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336704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Bu verilerden yararlanılarak,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interpolasyon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işlemine </a:t>
                </a:r>
                <a:r>
                  <a:rPr lang="tr-TR" sz="2800" b="1" dirty="0"/>
                  <a:t>dayalı hesaplamalarla %11 kuru madde içeren meyve suyunun yoğunluğunun belirlenmesine ilişkin işlemler aşağıda verilmiştir 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endParaRPr lang="tr-TR" sz="2800" dirty="0"/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%11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1.044−1.045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10.97−11.18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11−10.97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+1.044=1.04414 </m:t>
                      </m:r>
                      <m:r>
                        <m:rPr>
                          <m:sty m:val="p"/>
                        </m:rPr>
                        <a:rPr lang="tr-TR" sz="2800" b="0" i="0" smtClean="0">
                          <a:latin typeface="Cambria Math" panose="02040503050406030204" pitchFamily="18" charset="0"/>
                        </a:rPr>
                        <m:t>kg</m:t>
                      </m:r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tr-TR" sz="2800" b="0" i="0" smtClean="0"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endParaRPr lang="tr-TR" sz="280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336704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031224"/>
              </p:ext>
            </p:extLst>
          </p:nvPr>
        </p:nvGraphicFramePr>
        <p:xfrm>
          <a:off x="4006180" y="3501008"/>
          <a:ext cx="6685724" cy="13716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342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2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Kuru madde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Yoğunluk (g/cm</a:t>
                      </a:r>
                      <a:r>
                        <a:rPr lang="tr-TR" baseline="30000" dirty="0"/>
                        <a:t>3</a:t>
                      </a:r>
                      <a:r>
                        <a:rPr lang="tr-TR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1.044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11.18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1.045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ight Arrow 2"/>
          <p:cNvSpPr/>
          <p:nvPr/>
        </p:nvSpPr>
        <p:spPr>
          <a:xfrm>
            <a:off x="1845940" y="4005064"/>
            <a:ext cx="2160240" cy="867544"/>
          </a:xfrm>
          <a:prstGeom prst="righ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%11</a:t>
            </a:r>
          </a:p>
        </p:txBody>
      </p:sp>
    </p:spTree>
    <p:extLst>
      <p:ext uri="{BB962C8B-B14F-4D97-AF65-F5344CB8AC3E}">
        <p14:creationId xmlns:p14="http://schemas.microsoft.com/office/powerpoint/2010/main" val="339165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1826</Words>
  <Application>Microsoft Office PowerPoint</Application>
  <PresentationFormat>Özel</PresentationFormat>
  <Paragraphs>270</Paragraphs>
  <Slides>49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6" baseType="lpstr">
      <vt:lpstr>Arial</vt:lpstr>
      <vt:lpstr>Arial</vt:lpstr>
      <vt:lpstr>Cambria Math</vt:lpstr>
      <vt:lpstr>Century Gothic</vt:lpstr>
      <vt:lpstr>Times New Roman</vt:lpstr>
      <vt:lpstr>Verdana</vt:lpstr>
      <vt:lpstr>Books 16x9</vt:lpstr>
      <vt:lpstr>Kütle ve Enerji Denklikleri Kütle Denkliği III</vt:lpstr>
      <vt:lpstr>Bu Hafta</vt:lpstr>
      <vt:lpstr>PowerPoint Sunusu</vt:lpstr>
      <vt:lpstr>3.5.2 Proses Grubu-2</vt:lpstr>
      <vt:lpstr>PowerPoint Sunusu</vt:lpstr>
      <vt:lpstr>Örnek 3.13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3.5.2 Proses Grubu-2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3.19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3.5.2 Proses Grubu-2</vt:lpstr>
      <vt:lpstr>Örnek 3.22</vt:lpstr>
      <vt:lpstr>Çözüm</vt:lpstr>
      <vt:lpstr>PowerPoint Sunusu</vt:lpstr>
      <vt:lpstr>PowerPoint Sunusu</vt:lpstr>
      <vt:lpstr>3.5.2 Proses Grubu-2</vt:lpstr>
      <vt:lpstr>PowerPoint Sunusu</vt:lpstr>
      <vt:lpstr>PowerPoint Sunusu</vt:lpstr>
      <vt:lpstr>3.5.2 Proses Grubu-2</vt:lpstr>
      <vt:lpstr>Örnek 3:24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2019-04-20T07:11:24Z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